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1" r:id="rId2"/>
    <p:sldId id="292" r:id="rId3"/>
    <p:sldId id="300" r:id="rId4"/>
    <p:sldId id="299" r:id="rId5"/>
    <p:sldId id="277" r:id="rId6"/>
    <p:sldId id="278" r:id="rId7"/>
    <p:sldId id="275" r:id="rId8"/>
    <p:sldId id="287" r:id="rId9"/>
    <p:sldId id="298" r:id="rId10"/>
    <p:sldId id="288" r:id="rId11"/>
    <p:sldId id="293" r:id="rId12"/>
    <p:sldId id="289" r:id="rId13"/>
    <p:sldId id="290" r:id="rId14"/>
    <p:sldId id="294" r:id="rId15"/>
    <p:sldId id="296" r:id="rId16"/>
    <p:sldId id="279" r:id="rId17"/>
    <p:sldId id="282" r:id="rId18"/>
    <p:sldId id="280" r:id="rId19"/>
    <p:sldId id="283" r:id="rId20"/>
    <p:sldId id="284" r:id="rId21"/>
    <p:sldId id="281" r:id="rId22"/>
    <p:sldId id="297" r:id="rId23"/>
    <p:sldId id="291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в конкурсном движении за 2018 – 2019 учебный год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Областной уровень</c:v>
                </c:pt>
                <c:pt idx="1">
                  <c:v>Муниципальный уровень</c:v>
                </c:pt>
                <c:pt idx="2">
                  <c:v>Всероссийский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6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дублеры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Областной уровень</c:v>
                </c:pt>
                <c:pt idx="1">
                  <c:v>Муниципальный уровень</c:v>
                </c:pt>
                <c:pt idx="2">
                  <c:v>Всероссийский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4.2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Областной уровень</c:v>
                </c:pt>
                <c:pt idx="1">
                  <c:v>Муниципальный уровень</c:v>
                </c:pt>
                <c:pt idx="2">
                  <c:v>Всероссийский уровень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822768"/>
        <c:axId val="170823328"/>
      </c:barChart>
      <c:catAx>
        <c:axId val="17082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823328"/>
        <c:crosses val="autoZero"/>
        <c:auto val="1"/>
        <c:lblAlgn val="ctr"/>
        <c:lblOffset val="100"/>
        <c:noMultiLvlLbl val="0"/>
      </c:catAx>
      <c:valAx>
        <c:axId val="170823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82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21454" y="0"/>
            <a:ext cx="11828477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Артёмовского городского округа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образовательное учреждение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образования и профессиональной ориентации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Свердловская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Артёмовский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Буланаш,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Коммунальная, 10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8 -34363 - 5-49-00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moy_myk23@mail.ru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2" descr="на сайт 1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991" y="0"/>
            <a:ext cx="1367009" cy="136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7166919" y="4877058"/>
            <a:ext cx="6086045" cy="1857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1445" y="5200807"/>
            <a:ext cx="87570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Аргучинская Ольга Александровна </a:t>
            </a:r>
          </a:p>
          <a:p>
            <a:pPr algn="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образования,</a:t>
            </a:r>
          </a:p>
          <a:p>
            <a:pPr algn="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(тел.9221112785,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olga-arguchinska@mail.ru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069" y="25244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4860" y="1922276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Областной конкурс педагогических проектов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области декоративно-прикладного творчества</a:t>
            </a:r>
            <a:endParaRPr lang="ru-RU" sz="14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8240" y="2902031"/>
            <a:ext cx="75892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проект дополнительного образования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«ДОМ успеха»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 проекта 1 год 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адресован детям 7 - 17 лет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192" y="6006027"/>
            <a:ext cx="5390147" cy="83261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769" y="5032728"/>
            <a:ext cx="4156683" cy="8951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01769" y="4056498"/>
            <a:ext cx="4156682" cy="8951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01769" y="3086130"/>
            <a:ext cx="4156681" cy="8951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1769" y="2127668"/>
            <a:ext cx="4156681" cy="8951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8538416">
            <a:off x="2463463" y="754755"/>
            <a:ext cx="3352973" cy="2590317"/>
          </a:xfrm>
          <a:prstGeom prst="rtTriangl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005530" y="6191501"/>
            <a:ext cx="426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программы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7026080" y="6330000"/>
            <a:ext cx="760396" cy="1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86476" y="3618924"/>
            <a:ext cx="3595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flipH="1">
            <a:off x="6608576" y="2245672"/>
            <a:ext cx="972515" cy="3471214"/>
          </a:xfrm>
          <a:prstGeom prst="rightBrace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441105" y="1338735"/>
            <a:ext cx="760396" cy="1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384156" y="1200237"/>
            <a:ext cx="361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 деятельность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40973" y="94338"/>
            <a:ext cx="5192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феры самореализации</a:t>
            </a:r>
            <a:endParaRPr lang="ru-RU" sz="3600" b="1" dirty="0"/>
          </a:p>
        </p:txBody>
      </p:sp>
      <p:pic>
        <p:nvPicPr>
          <p:cNvPr id="17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20" y="2263665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05" y="2263665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18" y="3213939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04" y="3221359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20" y="4203608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04" y="4185774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20" y="5150484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04" y="5150484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30658"/>
              </p:ext>
            </p:extLst>
          </p:nvPr>
        </p:nvGraphicFramePr>
        <p:xfrm>
          <a:off x="1883718" y="3682093"/>
          <a:ext cx="81280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24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48601" y="1140202"/>
            <a:ext cx="1453415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8602" y="1975328"/>
            <a:ext cx="1453415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48602" y="2837058"/>
            <a:ext cx="1453415" cy="365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3385" y="9704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усвоил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полностью, нет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9925" y="1833257"/>
            <a:ext cx="30107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усвоил (тема не понятна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4627" y="2685230"/>
            <a:ext cx="68770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по теме, ответ на которые хочется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узнать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80046" y="183492"/>
            <a:ext cx="3679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ДООП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53338" y="5552988"/>
            <a:ext cx="1337913" cy="365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09807" y="5552988"/>
            <a:ext cx="1369619" cy="365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83719" y="5552988"/>
            <a:ext cx="1369619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47720" y="5552988"/>
            <a:ext cx="1351063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17339" y="5552988"/>
            <a:ext cx="1337913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192" y="6006027"/>
            <a:ext cx="5390147" cy="83261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769" y="5032728"/>
            <a:ext cx="4156683" cy="8951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01769" y="4056498"/>
            <a:ext cx="4156682" cy="8951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01769" y="3086130"/>
            <a:ext cx="4156681" cy="8951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1769" y="2127668"/>
            <a:ext cx="4156681" cy="895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8538416">
            <a:off x="2463463" y="754755"/>
            <a:ext cx="3352973" cy="259031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6373449" y="5301369"/>
            <a:ext cx="760396" cy="1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01501" y="4242680"/>
            <a:ext cx="3697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конкурсы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339144" y="3433972"/>
            <a:ext cx="760396" cy="1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02935" y="221467"/>
            <a:ext cx="6712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масштаба достижений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25733" y="5158001"/>
            <a:ext cx="309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конкурсы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5733" y="3315605"/>
            <a:ext cx="295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конкурсы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32463" y="2135029"/>
            <a:ext cx="468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и международные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6338771" y="4352879"/>
            <a:ext cx="760396" cy="1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6372067" y="2446509"/>
            <a:ext cx="760396" cy="1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6" y="2255477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20" y="2263665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09" y="3213939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6" y="4167824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16" y="5219273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32" y="3213939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20" y="4151048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31" y="5202837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9068" y="3677051"/>
            <a:ext cx="1210962" cy="337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49295" y="3661260"/>
            <a:ext cx="1210962" cy="337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58848" y="3661261"/>
            <a:ext cx="1210962" cy="337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4860" y="2561320"/>
            <a:ext cx="1210962" cy="337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10030" y="1521443"/>
            <a:ext cx="1210962" cy="337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60246" y="2534039"/>
            <a:ext cx="1210962" cy="337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8855" y="1489862"/>
            <a:ext cx="414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619" y="2344728"/>
            <a:ext cx="414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в конкурсе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837" y="3546635"/>
            <a:ext cx="414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 конкурсе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77760" y="358679"/>
            <a:ext cx="8405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достижений самореализации</a:t>
            </a:r>
            <a:endParaRPr lang="ru-RU" sz="3600" b="1" dirty="0"/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740693" y="5868892"/>
            <a:ext cx="4250904" cy="86177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40693" y="4930075"/>
            <a:ext cx="4250904" cy="86177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95369" y="6539032"/>
            <a:ext cx="588371" cy="1458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38416" y="6539031"/>
            <a:ext cx="588371" cy="1458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073600" y="6539030"/>
            <a:ext cx="588371" cy="1458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08785" y="6539030"/>
            <a:ext cx="588371" cy="1458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95368" y="5611582"/>
            <a:ext cx="588371" cy="1458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438414" y="5599782"/>
            <a:ext cx="588371" cy="1458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081460" y="5599782"/>
            <a:ext cx="588371" cy="1458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8538416">
            <a:off x="8189658" y="3512929"/>
            <a:ext cx="3352973" cy="2590317"/>
          </a:xfrm>
          <a:prstGeom prst="rtTriangle">
            <a:avLst/>
          </a:prstGeom>
          <a:solidFill>
            <a:srgbClr val="92D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946" y="5044983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5980016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8538416">
            <a:off x="7640768" y="4845488"/>
            <a:ext cx="3352973" cy="2590317"/>
          </a:xfrm>
          <a:prstGeom prst="rtTriangle">
            <a:avLst/>
          </a:prstGeom>
          <a:solidFill>
            <a:schemeClr val="tx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13017" y="353794"/>
            <a:ext cx="5222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 деятельность</a:t>
            </a:r>
            <a:endParaRPr lang="ru-RU" sz="3600" b="1" dirty="0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10800000">
            <a:off x="1193532" y="1530416"/>
            <a:ext cx="1020280" cy="1106906"/>
          </a:xfrm>
          <a:prstGeom prst="round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10800000">
            <a:off x="1087654" y="3193981"/>
            <a:ext cx="1126158" cy="1156637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10800000">
            <a:off x="7996989" y="5522753"/>
            <a:ext cx="473243" cy="617893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8499108" y="5522753"/>
            <a:ext cx="473243" cy="617893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10800000">
            <a:off x="9001227" y="5522753"/>
            <a:ext cx="473243" cy="617893"/>
          </a:xfrm>
          <a:prstGeom prst="round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22492" y="1716135"/>
            <a:ext cx="318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ктивное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70230" y="3479911"/>
            <a:ext cx="154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endParaRPr lang="ru-RU" sz="3200" dirty="0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372628" y="2088681"/>
            <a:ext cx="49104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2425726" y="3811271"/>
            <a:ext cx="49104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192" y="6006027"/>
            <a:ext cx="5390147" cy="83261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769" y="5032728"/>
            <a:ext cx="4156683" cy="8951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01769" y="4056498"/>
            <a:ext cx="4156682" cy="8951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01769" y="3086130"/>
            <a:ext cx="4156681" cy="8951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1769" y="2127668"/>
            <a:ext cx="4156681" cy="895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8538416">
            <a:off x="2463463" y="754755"/>
            <a:ext cx="3352973" cy="259031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17" y="2266563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6" y="2255477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17" y="3223441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6" y="3241801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16" y="4150523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6" y="4171834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16" y="5160537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images-wixmp-ed30a86b8c4ca887773594c2.wixmp.com/f/6eed28d6-e8da-4210-84ca-6971c6c8f053/d9uljkq-4e55ddda-0ca9-43bf-8de9-6a181b158de9.png?token=eyJ0eXAiOiJKV1QiLCJhbGciOiJIUzI1NiJ9.eyJzdWIiOiJ1cm46YXBwOjdlMGQxODg5ODIyNjQzNzNhNWYwZDQxNWVhMGQyNmUwIiwiaXNzIjoidXJuOmFwcDo3ZTBkMTg4OTgyMjY0MzczYTVmMGQ0MTVlYTBkMjZlMCIsIm9iaiI6W1t7InBhdGgiOiJcL2ZcLzZlZWQyOGQ2LWU4ZGEtNDIxMC04NGNhLTY5NzFjNmM4ZjA1M1wvZDl1bGprcS00ZTU1ZGRkYS0wY2E5LTQzYmYtOGRlOS02YTE4MWIxNThkZTkucG5nIn1dXSwiYXVkIjpbInVybjpzZXJ2aWNlOmZpbGUuZG93bmxvYWQiXX0.AdRgr-zDukalInvt_tWmLWN5l6yOBgwvSrLxZkPRa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6" y="5133507"/>
            <a:ext cx="639529" cy="6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5-конечная звезда 29"/>
          <p:cNvSpPr/>
          <p:nvPr/>
        </p:nvSpPr>
        <p:spPr>
          <a:xfrm>
            <a:off x="3122980" y="2107105"/>
            <a:ext cx="621002" cy="52903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7262472" y="310077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759468" y="3265591"/>
            <a:ext cx="2273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достижение</a:t>
            </a:r>
            <a:endParaRPr lang="ru-RU" sz="3200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4518318" y="4321408"/>
            <a:ext cx="621002" cy="52903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52" y="-794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8362" r="66382" b="63092"/>
          <a:stretch>
            <a:fillRect/>
          </a:stretch>
        </p:blipFill>
        <p:spPr bwMode="auto">
          <a:xfrm>
            <a:off x="3968751" y="2205037"/>
            <a:ext cx="3024187" cy="2303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4159251" y="4449246"/>
            <a:ext cx="2686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</a:t>
            </a:r>
          </a:p>
        </p:txBody>
      </p:sp>
      <p:pic>
        <p:nvPicPr>
          <p:cNvPr id="2048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079500"/>
            <a:ext cx="3282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3760970"/>
            <a:ext cx="202247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31" y="4977899"/>
            <a:ext cx="2698750" cy="141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0" r="-168" b="20621"/>
          <a:stretch>
            <a:fillRect/>
          </a:stretch>
        </p:blipFill>
        <p:spPr bwMode="auto">
          <a:xfrm>
            <a:off x="4086126" y="4977899"/>
            <a:ext cx="2411655" cy="154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9467" y="153770"/>
            <a:ext cx="4142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 проекта</a:t>
            </a:r>
            <a:endParaRPr lang="ru-RU" sz="3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18235" r="22167" b="19506"/>
          <a:stretch/>
        </p:blipFill>
        <p:spPr>
          <a:xfrm>
            <a:off x="7544901" y="1434691"/>
            <a:ext cx="3467820" cy="288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65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 rot="2685027">
            <a:off x="3304079" y="1206983"/>
            <a:ext cx="388937" cy="1368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52108" y="1620440"/>
            <a:ext cx="317500" cy="2626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718767">
            <a:off x="8517637" y="1300748"/>
            <a:ext cx="354012" cy="1627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40894" y="2683669"/>
            <a:ext cx="2500313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2034" y="4503740"/>
            <a:ext cx="2997200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30784" y="2933700"/>
            <a:ext cx="242887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</a:t>
            </a:r>
          </a:p>
        </p:txBody>
      </p:sp>
      <p:pic>
        <p:nvPicPr>
          <p:cNvPr id="2151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81626" y="543260"/>
            <a:ext cx="4649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проекта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116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1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5" descr="http://www.f1cd.ru/d/9/86/25606/103/890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20" y="1338920"/>
            <a:ext cx="4111625" cy="2957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https://avatars.mds.yandex.net/get-pdb/1782154/ec6628bd-9b8c-46d7-bb28-e5f96077ebf6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10" y="1713861"/>
            <a:ext cx="3147402" cy="226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www.clipartmax.com/png/full/86-865809_transparent-pencils-png-vector-clipart-color-pencil-vector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85" y="4323009"/>
            <a:ext cx="4334753" cy="25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lavrustorg.ru/wa-data/public/shop/products/90/05/590/images/2216/2216.750x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698" r="-385" b="14799"/>
          <a:stretch/>
        </p:blipFill>
        <p:spPr bwMode="auto">
          <a:xfrm>
            <a:off x="8372924" y="4555788"/>
            <a:ext cx="2905309" cy="2069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0418" y="344226"/>
            <a:ext cx="8388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566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15822" y="17938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Информационно-методическое обеспечение</a:t>
            </a: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85" y="1826762"/>
            <a:ext cx="3168352" cy="4489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0783" r="21806" b="56"/>
          <a:stretch/>
        </p:blipFill>
        <p:spPr>
          <a:xfrm>
            <a:off x="3709944" y="1415347"/>
            <a:ext cx="3243715" cy="3176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708" y="3452339"/>
            <a:ext cx="5660692" cy="3184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6008" r="18678" b="2315"/>
          <a:stretch/>
        </p:blipFill>
        <p:spPr>
          <a:xfrm>
            <a:off x="7700391" y="1011087"/>
            <a:ext cx="2791326" cy="2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5.vectorstock.com/i/1000x1000/83/19/painted-house-vector-3283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9" b="7508"/>
          <a:stretch/>
        </p:blipFill>
        <p:spPr bwMode="auto">
          <a:xfrm>
            <a:off x="3375247" y="242809"/>
            <a:ext cx="5347299" cy="553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888" y="5904815"/>
            <a:ext cx="4506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успеха»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919288" y="1165225"/>
            <a:ext cx="8401050" cy="505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 </a:t>
            </a:r>
          </a:p>
          <a:p>
            <a:pPr algn="ctr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800084" y="1674011"/>
            <a:ext cx="5616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проекта – член методического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Аргучинская Ольга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</a:t>
            </a:r>
          </a:p>
        </p:txBody>
      </p:sp>
      <p:pic>
        <p:nvPicPr>
          <p:cNvPr id="2458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гнутая вправо стрелка 2"/>
          <p:cNvSpPr/>
          <p:nvPr/>
        </p:nvSpPr>
        <p:spPr>
          <a:xfrm rot="21113992">
            <a:off x="4910776" y="2000566"/>
            <a:ext cx="3011767" cy="33290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0325" y="2971036"/>
            <a:ext cx="3359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Педагоги-организаторы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1393" y="4754351"/>
            <a:ext cx="252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Педагоги МАОУ ДО «ЦОиПО»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94015" y="321314"/>
            <a:ext cx="4786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963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https://cdn.pixabay.com/photo/2018/10/17/20/23/watercolor-3754864_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127227"/>
            <a:ext cx="4895850" cy="4830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306623"/>
              </p:ext>
            </p:extLst>
          </p:nvPr>
        </p:nvGraphicFramePr>
        <p:xfrm>
          <a:off x="5809779" y="2253612"/>
          <a:ext cx="5955999" cy="399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Диаграмма" r:id="rId6" imgW="5286502" imgH="3248100" progId="Excel.Sheet.8">
                  <p:embed/>
                </p:oleObj>
              </mc:Choice>
              <mc:Fallback>
                <p:oleObj name="Диаграмма" r:id="rId6" imgW="5286502" imgH="3248100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779" y="2253612"/>
                        <a:ext cx="5955999" cy="3990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77770" y="365401"/>
            <a:ext cx="741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проекта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178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104636">
            <a:off x="82171" y="3156305"/>
            <a:ext cx="6424556" cy="49427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Ул. Гончарная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816339">
            <a:off x="-128250" y="1935791"/>
            <a:ext cx="3591698" cy="49427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Ул. Креативная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9104636">
            <a:off x="1638811" y="3276038"/>
            <a:ext cx="9490954" cy="49427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Ул. Швейная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9104636">
            <a:off x="5674661" y="4293756"/>
            <a:ext cx="6424556" cy="49427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Ул.  Пекарская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816339">
            <a:off x="4552072" y="2831869"/>
            <a:ext cx="5094603" cy="49427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Ул. Пластилиновая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816339">
            <a:off x="8170582" y="2054676"/>
            <a:ext cx="2881427" cy="49427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Ул. Театральная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816339">
            <a:off x="1979264" y="1126801"/>
            <a:ext cx="3111813" cy="49427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Ул. Мультимедийная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2816339">
            <a:off x="8838454" y="4802683"/>
            <a:ext cx="3591698" cy="49427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Ул. </a:t>
            </a:r>
            <a:r>
              <a:rPr lang="ru-RU" dirty="0"/>
              <a:t> </a:t>
            </a:r>
            <a:r>
              <a:rPr lang="ru-RU" dirty="0" smtClean="0"/>
              <a:t>Художественная</a:t>
            </a:r>
            <a:endParaRPr lang="ru-RU" dirty="0"/>
          </a:p>
        </p:txBody>
      </p:sp>
      <p:pic>
        <p:nvPicPr>
          <p:cNvPr id="9218" name="Picture 2" descr="https://img2.freepng.ru/20180414/wqw/kisspng-homes-and-buildings-coloring-book-autumn-world-hou-house-5ad21c7dab1f80.4926118215237192937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828">
            <a:off x="8388944" y="2597041"/>
            <a:ext cx="1113427" cy="13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2.freepng.ru/20180414/wqw/kisspng-homes-and-buildings-coloring-book-autumn-world-hou-house-5ad21c7dab1f80.4926118215237192937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828">
            <a:off x="6744018" y="4099416"/>
            <a:ext cx="1113427" cy="13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g1.freepng.ru/20180630/sex/kisspng-house-cartoon-comics-drawing-okul-5b3712f9e44d15.0179554015303359939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525">
            <a:off x="423675" y="3984920"/>
            <a:ext cx="826478" cy="10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g1.freepng.ru/20180630/sex/kisspng-house-cartoon-comics-drawing-okul-5b3712f9e44d15.0179554015303359939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525">
            <a:off x="1399900" y="3155158"/>
            <a:ext cx="826478" cy="10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mg1.freepng.ru/20180630/sex/kisspng-house-cartoon-comics-drawing-okul-5b3712f9e44d15.0179554015303359939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525">
            <a:off x="2909623" y="1771274"/>
            <a:ext cx="826478" cy="10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0-tub-ru.yandex.net/i?id=a93cb13fc6d4aed2e5f3e28fc0a69cfc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5095">
            <a:off x="3967097" y="535971"/>
            <a:ext cx="952834" cy="1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.pinimg.com/736x/d6/8f/9a/d68f9ae00feacee143d02aa02bf01fdf--clipart-real-est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2352">
            <a:off x="9413928" y="1041707"/>
            <a:ext cx="865917" cy="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i.pinimg.com/736x/d6/8f/9a/d68f9ae00feacee143d02aa02bf01fdf--clipart-real-est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2352">
            <a:off x="10043347" y="1738104"/>
            <a:ext cx="865917" cy="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st.depositphotos.com/1302980/3829/v/950/depositphotos_38296315-stock-illustration-big-tall-house-build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305">
            <a:off x="6305830" y="612514"/>
            <a:ext cx="1067582" cy="16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novayasamara.ru/wp-content/uploads/2015/11/x_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4057">
            <a:off x="4823128" y="2597940"/>
            <a:ext cx="1511833" cy="10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novayasamara.ru/wp-content/uploads/2015/11/x_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4057">
            <a:off x="2988473" y="4226413"/>
            <a:ext cx="1511833" cy="10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st4.depositphotos.com/3731481/22526/v/950/depositphotos_225268656-stock-illustration-vector-cartoon-flat-line-cit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6" t="7545" r="31537" b="7809"/>
          <a:stretch/>
        </p:blipFill>
        <p:spPr bwMode="auto">
          <a:xfrm rot="19012626">
            <a:off x="10740015" y="3507411"/>
            <a:ext cx="749030" cy="17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2376809" y="5236546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4500044" y="3348646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1083205" y="3504522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9396086" y="2312160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8212984" y="3305281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6258817" y="5057170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7516367" y="661447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2529883" y="2189147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https://img-fotki.yandex.ru/get/52085/200418627.18e/0_183add_ea769865_or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607" flipH="1">
            <a:off x="4763044" y="116403"/>
            <a:ext cx="503217" cy="10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8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46914" y="228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Информационно-организационное сопровождение проекта</a:t>
            </a: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381" b="-1014"/>
          <a:stretch/>
        </p:blipFill>
        <p:spPr>
          <a:xfrm>
            <a:off x="7743566" y="1809079"/>
            <a:ext cx="4077729" cy="2873976"/>
          </a:xfrm>
          <a:prstGeom prst="rect">
            <a:avLst/>
          </a:prstGeom>
        </p:spPr>
      </p:pic>
      <p:pic>
        <p:nvPicPr>
          <p:cNvPr id="6" name="Picture 5" descr="C:\Users\111\Desktop\Общая\Фотографии ЦОиПО\Проф рабоата ПДДТТ\Встреча с отвественными в ДОУ 08.02.18\20180208_143421.jpg"/>
          <p:cNvPicPr>
            <a:picLocks noChangeAspect="1" noChangeArrowheads="1"/>
          </p:cNvPicPr>
          <p:nvPr/>
        </p:nvPicPr>
        <p:blipFill rotWithShape="1">
          <a:blip r:embed="rId3" cstate="print"/>
          <a:srcRect t="21041" r="-630"/>
          <a:stretch/>
        </p:blipFill>
        <p:spPr bwMode="auto">
          <a:xfrm>
            <a:off x="589443" y="1562304"/>
            <a:ext cx="4337259" cy="2552389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881" y="4435920"/>
            <a:ext cx="3674075" cy="2066667"/>
          </a:xfrm>
          <a:prstGeom prst="rect">
            <a:avLst/>
          </a:prstGeom>
        </p:spPr>
      </p:pic>
      <p:pic>
        <p:nvPicPr>
          <p:cNvPr id="9" name="Рисунок 8" descr="C:\Users\User\Desktop\IMG-20190827-WA0013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92" y="2087235"/>
            <a:ext cx="1935419" cy="2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https://pbs.twimg.com/media/DwTCOC4X0AAMxTf.png: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30" y="4580299"/>
            <a:ext cx="2092720" cy="20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gidelschool2.my1.ru/education-logo-vector-111363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63" y="4580299"/>
            <a:ext cx="2130071" cy="16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21454" y="0"/>
            <a:ext cx="11828477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Артёмовского городского округа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образовательное учреждение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образования и профессиональной ориентации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Свердловская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Артёмовский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Буланаш,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Коммунальная, 10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8 -34363 - 5-49-00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moy_myk23@mail.ru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2" descr="на сайт 1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991" y="0"/>
            <a:ext cx="1367009" cy="136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7166919" y="4877058"/>
            <a:ext cx="6086045" cy="1857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7555" y="5349438"/>
            <a:ext cx="87570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Аргучинская Ольга Александровна </a:t>
            </a:r>
          </a:p>
          <a:p>
            <a:pPr algn="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образования,</a:t>
            </a:r>
          </a:p>
          <a:p>
            <a:pPr algn="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(тел.9221112785,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olga-arguchinska@mail.ru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069" y="25244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4860" y="1922276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Областной конкурс педагогических проектов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области декоративно-прикладного творчества</a:t>
            </a:r>
            <a:endParaRPr lang="ru-RU" sz="14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8240" y="2902031"/>
            <a:ext cx="75892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проект дополнительного образования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«ДОМ успеха»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 проекта 1 год 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адресован детям 7 - 17 лет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287" y="1514372"/>
            <a:ext cx="88307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совсем не трудно….»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даже не получиться, ничего страшного,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мы поищем другой способ….»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же рядом, мы все готовы помочь»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21084" y="5336819"/>
            <a:ext cx="8534400" cy="5964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У тебя непременно получиться хорошо»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все пробуем и ищем, только так может что-то получиться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3287" y="585024"/>
            <a:ext cx="5644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18724891"/>
              </p:ext>
            </p:extLst>
          </p:nvPr>
        </p:nvGraphicFramePr>
        <p:xfrm>
          <a:off x="1766095" y="138166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55889" y="369217"/>
            <a:ext cx="6348412" cy="8763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6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1703388" y="2490789"/>
            <a:ext cx="7072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2501" y="220791"/>
            <a:ext cx="32083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1147620" y="866903"/>
            <a:ext cx="913810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 каждому обучающемуся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cf.ppt-online.org/files2/slide/e/eY7ilcpD3IuM46KnSsq5JGCwjVxzfhZANPoBEm9UXW/slide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7" r="1511"/>
          <a:stretch/>
        </p:blipFill>
        <p:spPr bwMode="auto">
          <a:xfrm>
            <a:off x="913539" y="2558933"/>
            <a:ext cx="9606263" cy="40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5050" y="765176"/>
            <a:ext cx="3433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600" b="1" dirty="0"/>
          </a:p>
        </p:txBody>
      </p:sp>
      <p:pic>
        <p:nvPicPr>
          <p:cNvPr id="1229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5805" y="1604129"/>
            <a:ext cx="10468257" cy="40318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- Побуждение обучающихся </a:t>
            </a:r>
            <a:r>
              <a:rPr lang="ru-RU" altLang="ru-RU" sz="3200" dirty="0">
                <a:latin typeface="Times New Roman" panose="02020603050405020304" pitchFamily="18" charset="0"/>
              </a:rPr>
              <a:t>к личностному росту;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- Пропаганда </a:t>
            </a:r>
            <a:r>
              <a:rPr lang="ru-RU" altLang="ru-RU" sz="3200" dirty="0">
                <a:latin typeface="Times New Roman" panose="02020603050405020304" pitchFamily="18" charset="0"/>
              </a:rPr>
              <a:t>активности, ответственности;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- </a:t>
            </a:r>
            <a:r>
              <a:rPr lang="ru-RU" altLang="ru-RU" sz="3200" dirty="0">
                <a:latin typeface="Times New Roman" panose="02020603050405020304" pitchFamily="18" charset="0"/>
              </a:rPr>
              <a:t>Повышение внимания детей к достижениям, успехам и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  проблемам </a:t>
            </a:r>
            <a:r>
              <a:rPr lang="ru-RU" altLang="ru-RU" sz="3200" dirty="0">
                <a:latin typeface="Times New Roman" panose="02020603050405020304" pitchFamily="18" charset="0"/>
              </a:rPr>
              <a:t>друг друга;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>
                <a:latin typeface="Times New Roman" panose="02020603050405020304" pitchFamily="18" charset="0"/>
              </a:rPr>
              <a:t>-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Фиксирование </a:t>
            </a:r>
            <a:r>
              <a:rPr lang="ru-RU" altLang="ru-RU" sz="3200" dirty="0">
                <a:latin typeface="Times New Roman" panose="02020603050405020304" pitchFamily="18" charset="0"/>
              </a:rPr>
              <a:t>достижений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обучающихся и стимулирование   </a:t>
            </a:r>
            <a:r>
              <a:rPr lang="ru-RU" altLang="ru-RU" sz="3200" dirty="0">
                <a:latin typeface="Times New Roman" panose="02020603050405020304" pitchFamily="18" charset="0"/>
              </a:rPr>
              <a:t>дальнейшей работы над собой.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1168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908" y="1599922"/>
            <a:ext cx="2262189" cy="3697287"/>
          </a:xfrm>
        </p:spPr>
      </p:pic>
      <p:pic>
        <p:nvPicPr>
          <p:cNvPr id="922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231" y="1741470"/>
            <a:ext cx="3168352" cy="4489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630880" y="213688"/>
            <a:ext cx="8536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инициализации проекта</a:t>
            </a:r>
            <a:endParaRPr lang="ru-RU" sz="3600" b="1" dirty="0"/>
          </a:p>
        </p:txBody>
      </p:sp>
      <p:pic>
        <p:nvPicPr>
          <p:cNvPr id="10242" name="Picture 2" descr="https://lh5.googleusercontent.com/PyiTaSMGNOupio2R_WUO7yxCUNvqLKP-qsJfvlcZk_5MRXy7lylLpKG-mY4=w1200-h630-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79" y="4259529"/>
            <a:ext cx="3737575" cy="1962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xn----9sbdjanjih2b8au4b.xn--p1ai/tinybrowser/fulls/images/photo/2019/9/04/08_page-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48" y="1267897"/>
            <a:ext cx="3037614" cy="2583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6993" y="3203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0113" y="1371693"/>
            <a:ext cx="3407343" cy="12609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2019 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8791" y="2466344"/>
            <a:ext cx="3407343" cy="12609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сновной этап </a:t>
            </a:r>
          </a:p>
          <a:p>
            <a:pPr lvl="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октябрь 2019 – апрель 2020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07469" y="3549367"/>
            <a:ext cx="3407343" cy="12609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авершающий этап </a:t>
            </a:r>
          </a:p>
          <a:p>
            <a:pPr lvl="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ай 2020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8803065" y="1975515"/>
            <a:ext cx="734807" cy="238866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4964387" y="880378"/>
            <a:ext cx="734807" cy="238866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52" y="-794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753" y="3524639"/>
            <a:ext cx="4434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 информации о конкурсах;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Выбор шаблона для заполнения схемы «ДОМА успеха»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68790" y="4526497"/>
            <a:ext cx="340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Фиксация достижений обучающихся в шаблоне дома 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991614" y="2911502"/>
            <a:ext cx="734772" cy="370593"/>
          </a:xfrm>
          <a:prstGeom prst="rightArrow">
            <a:avLst>
              <a:gd name="adj1" fmla="val 50000"/>
              <a:gd name="adj2" fmla="val 4869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911492" y="3943073"/>
            <a:ext cx="734772" cy="370593"/>
          </a:xfrm>
          <a:prstGeom prst="rightArrow">
            <a:avLst>
              <a:gd name="adj1" fmla="val 50000"/>
              <a:gd name="adj2" fmla="val 4869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9952388" y="4795846"/>
            <a:ext cx="317503" cy="370593"/>
          </a:xfrm>
          <a:prstGeom prst="rightArrow">
            <a:avLst>
              <a:gd name="adj1" fmla="val 50000"/>
              <a:gd name="adj2" fmla="val 4869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929595" y="5103674"/>
            <a:ext cx="4363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участия обучающихся в конкурсном движении,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ыявление лидеров в конкурсном движении;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Оформление города успеха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1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64624" r="29176" b="3324"/>
          <a:stretch/>
        </p:blipFill>
        <p:spPr>
          <a:xfrm rot="5400000">
            <a:off x="145113" y="1922580"/>
            <a:ext cx="3911067" cy="258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29940" r="31192" b="37027"/>
          <a:stretch/>
        </p:blipFill>
        <p:spPr>
          <a:xfrm rot="5400000">
            <a:off x="7880060" y="1733493"/>
            <a:ext cx="3628766" cy="268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391" r="30283" b="68078"/>
          <a:stretch/>
        </p:blipFill>
        <p:spPr>
          <a:xfrm rot="5400000">
            <a:off x="4016070" y="2862527"/>
            <a:ext cx="3715011" cy="266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59144" y="262237"/>
            <a:ext cx="8465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снова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фиксирования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достижений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80" y="5338609"/>
            <a:ext cx="351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«Фантазия и мода»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6626" y="4938499"/>
            <a:ext cx="351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«Театр моды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413" y="6150037"/>
            <a:ext cx="351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«Гончарная мастерская»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0"/>
            <a:ext cx="1289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748</TotalTime>
  <Words>459</Words>
  <Application>Microsoft Office PowerPoint</Application>
  <PresentationFormat>Широкоэкранный</PresentationFormat>
  <Paragraphs>125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Сектор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58</cp:revision>
  <dcterms:created xsi:type="dcterms:W3CDTF">2019-01-30T03:38:02Z</dcterms:created>
  <dcterms:modified xsi:type="dcterms:W3CDTF">2019-12-10T13:21:29Z</dcterms:modified>
</cp:coreProperties>
</file>