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4"/>
  </p:sldMasterIdLst>
  <p:notesMasterIdLst>
    <p:notesMasterId r:id="rId23"/>
  </p:notesMasterIdLst>
  <p:handoutMasterIdLst>
    <p:handoutMasterId r:id="rId24"/>
  </p:handoutMasterIdLst>
  <p:sldIdLst>
    <p:sldId id="257" r:id="rId5"/>
    <p:sldId id="261" r:id="rId6"/>
    <p:sldId id="262" r:id="rId7"/>
    <p:sldId id="268" r:id="rId8"/>
    <p:sldId id="272" r:id="rId9"/>
    <p:sldId id="270" r:id="rId10"/>
    <p:sldId id="269" r:id="rId11"/>
    <p:sldId id="259" r:id="rId12"/>
    <p:sldId id="273" r:id="rId13"/>
    <p:sldId id="274" r:id="rId14"/>
    <p:sldId id="275" r:id="rId15"/>
    <p:sldId id="263" r:id="rId16"/>
    <p:sldId id="271" r:id="rId17"/>
    <p:sldId id="265" r:id="rId18"/>
    <p:sldId id="276" r:id="rId19"/>
    <p:sldId id="278" r:id="rId20"/>
    <p:sldId id="277" r:id="rId21"/>
    <p:sldId id="279" r:id="rId22"/>
  </p:sldIdLst>
  <p:sldSz cx="12188825" cy="6858000"/>
  <p:notesSz cx="6858000" cy="9144000"/>
  <p:defaultTextStyle>
    <a:defPPr rtl="0">
      <a:defRPr lang="ru-ru"/>
    </a:defPPr>
    <a:lvl1pPr marL="0" algn="l" defTabSz="1218987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1pPr>
    <a:lvl2pPr marL="609493" algn="l" defTabSz="1218987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2pPr>
    <a:lvl3pPr marL="1218987" algn="l" defTabSz="1218987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3pPr>
    <a:lvl4pPr marL="1828480" algn="l" defTabSz="1218987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4pPr>
    <a:lvl5pPr marL="2437973" algn="l" defTabSz="1218987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5pPr>
    <a:lvl6pPr marL="3047467" algn="l" defTabSz="1218987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6pPr>
    <a:lvl7pPr marL="3656960" algn="l" defTabSz="1218987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7pPr>
    <a:lvl8pPr marL="4266453" algn="l" defTabSz="1218987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8pPr>
    <a:lvl9pPr marL="4875947" algn="l" defTabSz="1218987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5" pos="3839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94404"/>
    <a:srgbClr val="5F6F0F"/>
    <a:srgbClr val="718412"/>
    <a:srgbClr val="65741A"/>
    <a:srgbClr val="70811D"/>
    <a:srgbClr val="7B8D1F"/>
    <a:srgbClr val="839721"/>
    <a:srgbClr val="95AB25"/>
    <a:srgbClr val="BC5500"/>
    <a:srgbClr val="C459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B301B821-A1FF-4177-AEE7-76D212191A09}" styleName="Medium Style 1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559" autoAdjust="0"/>
    <p:restoredTop sz="94660"/>
  </p:normalViewPr>
  <p:slideViewPr>
    <p:cSldViewPr>
      <p:cViewPr varScale="1">
        <p:scale>
          <a:sx n="69" d="100"/>
          <a:sy n="69" d="100"/>
        </p:scale>
        <p:origin x="714" y="66"/>
      </p:cViewPr>
      <p:guideLst>
        <p:guide orient="horz" pos="2160"/>
        <p:guide pos="3839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howGuides="1">
      <p:cViewPr varScale="1">
        <p:scale>
          <a:sx n="63" d="100"/>
          <a:sy n="63" d="100"/>
        </p:scale>
        <p:origin x="2838" y="108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viewProps" Target="viewProps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presProps" Target="presProp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handoutMaster" Target="handoutMasters/handoutMaster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notesMaster" Target="notesMasters/notesMaster1.xml"/><Relationship Id="rId28" Type="http://schemas.openxmlformats.org/officeDocument/2006/relationships/tableStyles" Target="tableStyle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theme" Target="theme/theme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CD7942A0-B7D2-4B14-8FEA-55FC702F5BE7}" type="doc">
      <dgm:prSet loTypeId="urn:microsoft.com/office/officeart/2005/8/layout/vProcess5" loCatId="process" qsTypeId="urn:microsoft.com/office/officeart/2005/8/quickstyle/simple4" qsCatId="simple" csTypeId="urn:microsoft.com/office/officeart/2005/8/colors/colorful1" csCatId="colorful" phldr="1"/>
      <dgm:spPr/>
      <dgm:t>
        <a:bodyPr rtlCol="0"/>
        <a:lstStyle/>
        <a:p>
          <a:pPr rtl="0"/>
          <a:endParaRPr lang="en-US"/>
        </a:p>
      </dgm:t>
    </dgm:pt>
    <dgm:pt modelId="{095A5E99-E976-4550-8F80-53CC813F2F5A}">
      <dgm:prSet phldrT="[Text]"/>
      <dgm:spPr>
        <a:gradFill rotWithShape="0">
          <a:gsLst>
            <a:gs pos="0">
              <a:srgbClr val="703000"/>
            </a:gs>
            <a:gs pos="50000">
              <a:srgbClr val="A44A00"/>
            </a:gs>
            <a:gs pos="70000">
              <a:srgbClr val="BC5500"/>
            </a:gs>
            <a:gs pos="100000">
              <a:srgbClr val="F26D00"/>
            </a:gs>
          </a:gsLst>
        </a:gradFill>
      </dgm:spPr>
      <dgm:t>
        <a:bodyPr rtlCol="0"/>
        <a:lstStyle/>
        <a:p>
          <a:pPr rtl="0"/>
          <a:r>
            <a:rPr lang="ru" dirty="0"/>
            <a:t>Подготовтельный</a:t>
          </a:r>
        </a:p>
        <a:p>
          <a:pPr rtl="0"/>
          <a:r>
            <a:rPr lang="ru" dirty="0"/>
            <a:t>(2018 год)</a:t>
          </a:r>
        </a:p>
      </dgm:t>
      <dgm:extLst>
        <a:ext uri="{E40237B7-FDA0-4F09-8148-C483321AD2D9}">
          <dgm14:cNvPr xmlns:dgm14="http://schemas.microsoft.com/office/drawing/2010/diagram" id="0" name="" descr="Staggered process showing 3 tasks arranged one below the other and two downward pointing arrows are used to indicate progression from first task to second task and second task to third task."/>
        </a:ext>
      </dgm:extLst>
    </dgm:pt>
    <dgm:pt modelId="{03339A0D-5DC0-4B29-8353-C5AEBFD4DE86}" type="parTrans" cxnId="{D1A4D8E6-F04E-4AB1-8D0C-63DC7AB1E81F}">
      <dgm:prSet/>
      <dgm:spPr/>
      <dgm:t>
        <a:bodyPr rtlCol="0"/>
        <a:lstStyle/>
        <a:p>
          <a:pPr rtl="0"/>
          <a:endParaRPr lang="en-US"/>
        </a:p>
      </dgm:t>
    </dgm:pt>
    <dgm:pt modelId="{8877691F-1B60-4485-9174-DDEC7EE68B70}" type="sibTrans" cxnId="{D1A4D8E6-F04E-4AB1-8D0C-63DC7AB1E81F}">
      <dgm:prSet/>
      <dgm:spPr/>
      <dgm:t>
        <a:bodyPr rtlCol="0"/>
        <a:lstStyle/>
        <a:p>
          <a:pPr rtl="0"/>
          <a:endParaRPr lang="en-US"/>
        </a:p>
      </dgm:t>
    </dgm:pt>
    <dgm:pt modelId="{8EC937D8-BD76-4A12-A3E5-900D5C1E2E05}">
      <dgm:prSet phldrT="[Text]"/>
      <dgm:spPr/>
      <dgm:t>
        <a:bodyPr rtlCol="0"/>
        <a:lstStyle/>
        <a:p>
          <a:pPr rtl="0"/>
          <a:r>
            <a:rPr lang="ru" dirty="0"/>
            <a:t>Основной</a:t>
          </a:r>
        </a:p>
        <a:p>
          <a:pPr rtl="0"/>
          <a:r>
            <a:rPr lang="ru" dirty="0"/>
            <a:t>(2019 год)</a:t>
          </a:r>
        </a:p>
      </dgm:t>
    </dgm:pt>
    <dgm:pt modelId="{8265EE85-9851-494E-A6D3-1CDACE947DF3}" type="parTrans" cxnId="{43DC8383-AEE5-490C-A8E5-1F216F2B8FE6}">
      <dgm:prSet/>
      <dgm:spPr/>
      <dgm:t>
        <a:bodyPr rtlCol="0"/>
        <a:lstStyle/>
        <a:p>
          <a:pPr rtl="0"/>
          <a:endParaRPr lang="en-US"/>
        </a:p>
      </dgm:t>
    </dgm:pt>
    <dgm:pt modelId="{B3EFD4A5-9FA1-4ABE-B722-05162509509B}" type="sibTrans" cxnId="{43DC8383-AEE5-490C-A8E5-1F216F2B8FE6}">
      <dgm:prSet/>
      <dgm:spPr/>
      <dgm:t>
        <a:bodyPr rtlCol="0"/>
        <a:lstStyle/>
        <a:p>
          <a:pPr rtl="0"/>
          <a:endParaRPr lang="en-US"/>
        </a:p>
      </dgm:t>
    </dgm:pt>
    <dgm:pt modelId="{7133ECF5-4190-4604-AA2F-03C9A0A9210F}">
      <dgm:prSet phldrT="[Text]"/>
      <dgm:spPr>
        <a:gradFill rotWithShape="0">
          <a:gsLst>
            <a:gs pos="0">
              <a:srgbClr val="394404"/>
            </a:gs>
            <a:gs pos="50000">
              <a:srgbClr val="5F6F0F"/>
            </a:gs>
            <a:gs pos="70000">
              <a:srgbClr val="65741A"/>
            </a:gs>
            <a:gs pos="100000">
              <a:schemeClr val="accent4">
                <a:hueOff val="0"/>
                <a:satOff val="0"/>
                <a:lumOff val="0"/>
                <a:alphaOff val="0"/>
                <a:tint val="100000"/>
                <a:shade val="100000"/>
                <a:satMod val="155000"/>
              </a:schemeClr>
            </a:gs>
          </a:gsLst>
        </a:gradFill>
      </dgm:spPr>
      <dgm:t>
        <a:bodyPr rtlCol="0"/>
        <a:lstStyle/>
        <a:p>
          <a:pPr rtl="0"/>
          <a:r>
            <a:rPr lang="ru" dirty="0"/>
            <a:t>Заключительный</a:t>
          </a:r>
        </a:p>
        <a:p>
          <a:pPr rtl="0"/>
          <a:r>
            <a:rPr lang="ru" dirty="0"/>
            <a:t>(2019-2020 год)</a:t>
          </a:r>
        </a:p>
      </dgm:t>
      <dgm:extLst>
        <a:ext uri="{E40237B7-FDA0-4F09-8148-C483321AD2D9}">
          <dgm14:cNvPr xmlns:dgm14="http://schemas.microsoft.com/office/drawing/2010/diagram" id="0" name="" descr="Staggered process showing 3 tasks arranged one below the other and two downward pointing arrows are used to indicate progression from first task to second task and second task to third task."/>
        </a:ext>
      </dgm:extLst>
    </dgm:pt>
    <dgm:pt modelId="{7D1B29D7-21DD-436A-8F7C-E87DE53C1431}" type="parTrans" cxnId="{011A9761-E983-4C7D-AB1D-2038261D8FF8}">
      <dgm:prSet/>
      <dgm:spPr/>
      <dgm:t>
        <a:bodyPr rtlCol="0"/>
        <a:lstStyle/>
        <a:p>
          <a:pPr rtl="0"/>
          <a:endParaRPr lang="en-US"/>
        </a:p>
      </dgm:t>
    </dgm:pt>
    <dgm:pt modelId="{46037378-034A-4662-877A-B53E1DA069A3}" type="sibTrans" cxnId="{011A9761-E983-4C7D-AB1D-2038261D8FF8}">
      <dgm:prSet/>
      <dgm:spPr/>
      <dgm:t>
        <a:bodyPr rtlCol="0"/>
        <a:lstStyle/>
        <a:p>
          <a:pPr rtl="0"/>
          <a:endParaRPr lang="en-US"/>
        </a:p>
      </dgm:t>
    </dgm:pt>
    <dgm:pt modelId="{1D84D8B6-AB32-4491-B5D2-EFE3D7668B88}" type="pres">
      <dgm:prSet presAssocID="{CD7942A0-B7D2-4B14-8FEA-55FC702F5BE7}" presName="outerComposite" presStyleCnt="0">
        <dgm:presLayoutVars>
          <dgm:chMax val="5"/>
          <dgm:dir/>
          <dgm:resizeHandles val="exact"/>
        </dgm:presLayoutVars>
      </dgm:prSet>
      <dgm:spPr/>
    </dgm:pt>
    <dgm:pt modelId="{3E0E8213-E460-4EB7-9A92-C2B1CC553F0D}" type="pres">
      <dgm:prSet presAssocID="{CD7942A0-B7D2-4B14-8FEA-55FC702F5BE7}" presName="dummyMaxCanvas" presStyleCnt="0">
        <dgm:presLayoutVars/>
      </dgm:prSet>
      <dgm:spPr/>
    </dgm:pt>
    <dgm:pt modelId="{124EF20B-D98C-45B2-BB13-7B93B5373CEB}" type="pres">
      <dgm:prSet presAssocID="{CD7942A0-B7D2-4B14-8FEA-55FC702F5BE7}" presName="ThreeNodes_1" presStyleLbl="node1" presStyleIdx="0" presStyleCnt="3">
        <dgm:presLayoutVars>
          <dgm:bulletEnabled val="1"/>
        </dgm:presLayoutVars>
      </dgm:prSet>
      <dgm:spPr/>
    </dgm:pt>
    <dgm:pt modelId="{CA544AF7-F7B2-4CA5-9251-B4CDB8D06634}" type="pres">
      <dgm:prSet presAssocID="{CD7942A0-B7D2-4B14-8FEA-55FC702F5BE7}" presName="ThreeNodes_2" presStyleLbl="node1" presStyleIdx="1" presStyleCnt="3">
        <dgm:presLayoutVars>
          <dgm:bulletEnabled val="1"/>
        </dgm:presLayoutVars>
      </dgm:prSet>
      <dgm:spPr/>
    </dgm:pt>
    <dgm:pt modelId="{2AE92D3F-F0FA-45DD-BB60-4C6FBC6BC016}" type="pres">
      <dgm:prSet presAssocID="{CD7942A0-B7D2-4B14-8FEA-55FC702F5BE7}" presName="ThreeNodes_3" presStyleLbl="node1" presStyleIdx="2" presStyleCnt="3">
        <dgm:presLayoutVars>
          <dgm:bulletEnabled val="1"/>
        </dgm:presLayoutVars>
      </dgm:prSet>
      <dgm:spPr/>
    </dgm:pt>
    <dgm:pt modelId="{9CA877D8-99F8-40A0-89E9-59A61C9A70F4}" type="pres">
      <dgm:prSet presAssocID="{CD7942A0-B7D2-4B14-8FEA-55FC702F5BE7}" presName="ThreeConn_1-2" presStyleLbl="fgAccFollowNode1" presStyleIdx="0" presStyleCnt="2">
        <dgm:presLayoutVars>
          <dgm:bulletEnabled val="1"/>
        </dgm:presLayoutVars>
      </dgm:prSet>
      <dgm:spPr/>
    </dgm:pt>
    <dgm:pt modelId="{62643EF2-016C-41F1-8CBC-398422A85727}" type="pres">
      <dgm:prSet presAssocID="{CD7942A0-B7D2-4B14-8FEA-55FC702F5BE7}" presName="ThreeConn_2-3" presStyleLbl="fgAccFollowNode1" presStyleIdx="1" presStyleCnt="2">
        <dgm:presLayoutVars>
          <dgm:bulletEnabled val="1"/>
        </dgm:presLayoutVars>
      </dgm:prSet>
      <dgm:spPr/>
    </dgm:pt>
    <dgm:pt modelId="{7A2F6994-DA87-4497-BFC7-DD9D6EC5315F}" type="pres">
      <dgm:prSet presAssocID="{CD7942A0-B7D2-4B14-8FEA-55FC702F5BE7}" presName="ThreeNodes_1_text" presStyleLbl="node1" presStyleIdx="2" presStyleCnt="3">
        <dgm:presLayoutVars>
          <dgm:bulletEnabled val="1"/>
        </dgm:presLayoutVars>
      </dgm:prSet>
      <dgm:spPr/>
    </dgm:pt>
    <dgm:pt modelId="{916C48CB-E452-4B79-A9B9-4C9A90B47960}" type="pres">
      <dgm:prSet presAssocID="{CD7942A0-B7D2-4B14-8FEA-55FC702F5BE7}" presName="ThreeNodes_2_text" presStyleLbl="node1" presStyleIdx="2" presStyleCnt="3">
        <dgm:presLayoutVars>
          <dgm:bulletEnabled val="1"/>
        </dgm:presLayoutVars>
      </dgm:prSet>
      <dgm:spPr/>
    </dgm:pt>
    <dgm:pt modelId="{A31D264E-E285-4E5C-8EB7-762CD501BE72}" type="pres">
      <dgm:prSet presAssocID="{CD7942A0-B7D2-4B14-8FEA-55FC702F5BE7}" presName="ThreeNodes_3_text" presStyleLbl="node1" presStyleIdx="2" presStyleCnt="3">
        <dgm:presLayoutVars>
          <dgm:bulletEnabled val="1"/>
        </dgm:presLayoutVars>
      </dgm:prSet>
      <dgm:spPr/>
    </dgm:pt>
  </dgm:ptLst>
  <dgm:cxnLst>
    <dgm:cxn modelId="{5A89A138-BC1A-490F-935E-2EC3F74E8E18}" type="presOf" srcId="{7133ECF5-4190-4604-AA2F-03C9A0A9210F}" destId="{2AE92D3F-F0FA-45DD-BB60-4C6FBC6BC016}" srcOrd="0" destOrd="0" presId="urn:microsoft.com/office/officeart/2005/8/layout/vProcess5"/>
    <dgm:cxn modelId="{011A9761-E983-4C7D-AB1D-2038261D8FF8}" srcId="{CD7942A0-B7D2-4B14-8FEA-55FC702F5BE7}" destId="{7133ECF5-4190-4604-AA2F-03C9A0A9210F}" srcOrd="2" destOrd="0" parTransId="{7D1B29D7-21DD-436A-8F7C-E87DE53C1431}" sibTransId="{46037378-034A-4662-877A-B53E1DA069A3}"/>
    <dgm:cxn modelId="{8A063A46-8F8D-405A-B2D6-6495FA638F46}" type="presOf" srcId="{8EC937D8-BD76-4A12-A3E5-900D5C1E2E05}" destId="{CA544AF7-F7B2-4CA5-9251-B4CDB8D06634}" srcOrd="0" destOrd="0" presId="urn:microsoft.com/office/officeart/2005/8/layout/vProcess5"/>
    <dgm:cxn modelId="{A071614A-8A85-47B2-A113-0652CAB9B428}" type="presOf" srcId="{095A5E99-E976-4550-8F80-53CC813F2F5A}" destId="{124EF20B-D98C-45B2-BB13-7B93B5373CEB}" srcOrd="0" destOrd="0" presId="urn:microsoft.com/office/officeart/2005/8/layout/vProcess5"/>
    <dgm:cxn modelId="{43DC8383-AEE5-490C-A8E5-1F216F2B8FE6}" srcId="{CD7942A0-B7D2-4B14-8FEA-55FC702F5BE7}" destId="{8EC937D8-BD76-4A12-A3E5-900D5C1E2E05}" srcOrd="1" destOrd="0" parTransId="{8265EE85-9851-494E-A6D3-1CDACE947DF3}" sibTransId="{B3EFD4A5-9FA1-4ABE-B722-05162509509B}"/>
    <dgm:cxn modelId="{03E7038C-2CC0-496B-88A0-60396CDC31E4}" type="presOf" srcId="{7133ECF5-4190-4604-AA2F-03C9A0A9210F}" destId="{A31D264E-E285-4E5C-8EB7-762CD501BE72}" srcOrd="1" destOrd="0" presId="urn:microsoft.com/office/officeart/2005/8/layout/vProcess5"/>
    <dgm:cxn modelId="{C2D0E194-BD14-4AD2-9E3A-CE984C34B6CD}" type="presOf" srcId="{CD7942A0-B7D2-4B14-8FEA-55FC702F5BE7}" destId="{1D84D8B6-AB32-4491-B5D2-EFE3D7668B88}" srcOrd="0" destOrd="0" presId="urn:microsoft.com/office/officeart/2005/8/layout/vProcess5"/>
    <dgm:cxn modelId="{BB374C9D-646D-46E6-89B4-117F0E21BA34}" type="presOf" srcId="{8EC937D8-BD76-4A12-A3E5-900D5C1E2E05}" destId="{916C48CB-E452-4B79-A9B9-4C9A90B47960}" srcOrd="1" destOrd="0" presId="urn:microsoft.com/office/officeart/2005/8/layout/vProcess5"/>
    <dgm:cxn modelId="{12FC7FDE-4033-4970-A683-61DE6FA84E89}" type="presOf" srcId="{8877691F-1B60-4485-9174-DDEC7EE68B70}" destId="{9CA877D8-99F8-40A0-89E9-59A61C9A70F4}" srcOrd="0" destOrd="0" presId="urn:microsoft.com/office/officeart/2005/8/layout/vProcess5"/>
    <dgm:cxn modelId="{D1A4D8E6-F04E-4AB1-8D0C-63DC7AB1E81F}" srcId="{CD7942A0-B7D2-4B14-8FEA-55FC702F5BE7}" destId="{095A5E99-E976-4550-8F80-53CC813F2F5A}" srcOrd="0" destOrd="0" parTransId="{03339A0D-5DC0-4B29-8353-C5AEBFD4DE86}" sibTransId="{8877691F-1B60-4485-9174-DDEC7EE68B70}"/>
    <dgm:cxn modelId="{7C007CEB-6418-4EA7-9CB6-5B93D0C655E6}" type="presOf" srcId="{095A5E99-E976-4550-8F80-53CC813F2F5A}" destId="{7A2F6994-DA87-4497-BFC7-DD9D6EC5315F}" srcOrd="1" destOrd="0" presId="urn:microsoft.com/office/officeart/2005/8/layout/vProcess5"/>
    <dgm:cxn modelId="{6CF7D6F9-A5F2-48E3-AF5C-A2074559AE21}" type="presOf" srcId="{B3EFD4A5-9FA1-4ABE-B722-05162509509B}" destId="{62643EF2-016C-41F1-8CBC-398422A85727}" srcOrd="0" destOrd="0" presId="urn:microsoft.com/office/officeart/2005/8/layout/vProcess5"/>
    <dgm:cxn modelId="{768DB908-A4BF-48A6-A740-5DD0CBAFBB11}" type="presParOf" srcId="{1D84D8B6-AB32-4491-B5D2-EFE3D7668B88}" destId="{3E0E8213-E460-4EB7-9A92-C2B1CC553F0D}" srcOrd="0" destOrd="0" presId="urn:microsoft.com/office/officeart/2005/8/layout/vProcess5"/>
    <dgm:cxn modelId="{A8B17D3B-E670-4FE0-A845-244C702B8151}" type="presParOf" srcId="{1D84D8B6-AB32-4491-B5D2-EFE3D7668B88}" destId="{124EF20B-D98C-45B2-BB13-7B93B5373CEB}" srcOrd="1" destOrd="0" presId="urn:microsoft.com/office/officeart/2005/8/layout/vProcess5"/>
    <dgm:cxn modelId="{1E8E2D8B-A980-4080-A16E-1F74528DE4D0}" type="presParOf" srcId="{1D84D8B6-AB32-4491-B5D2-EFE3D7668B88}" destId="{CA544AF7-F7B2-4CA5-9251-B4CDB8D06634}" srcOrd="2" destOrd="0" presId="urn:microsoft.com/office/officeart/2005/8/layout/vProcess5"/>
    <dgm:cxn modelId="{7992440C-9F36-432D-90EE-E2A708CEB38B}" type="presParOf" srcId="{1D84D8B6-AB32-4491-B5D2-EFE3D7668B88}" destId="{2AE92D3F-F0FA-45DD-BB60-4C6FBC6BC016}" srcOrd="3" destOrd="0" presId="urn:microsoft.com/office/officeart/2005/8/layout/vProcess5"/>
    <dgm:cxn modelId="{DBE883B8-7D13-43BA-A456-8DBB93D30C93}" type="presParOf" srcId="{1D84D8B6-AB32-4491-B5D2-EFE3D7668B88}" destId="{9CA877D8-99F8-40A0-89E9-59A61C9A70F4}" srcOrd="4" destOrd="0" presId="urn:microsoft.com/office/officeart/2005/8/layout/vProcess5"/>
    <dgm:cxn modelId="{A3B9E6ED-FFD0-430E-B609-EBE8E75E7C44}" type="presParOf" srcId="{1D84D8B6-AB32-4491-B5D2-EFE3D7668B88}" destId="{62643EF2-016C-41F1-8CBC-398422A85727}" srcOrd="5" destOrd="0" presId="urn:microsoft.com/office/officeart/2005/8/layout/vProcess5"/>
    <dgm:cxn modelId="{278FE748-9C54-4E36-9203-E948DB63C99A}" type="presParOf" srcId="{1D84D8B6-AB32-4491-B5D2-EFE3D7668B88}" destId="{7A2F6994-DA87-4497-BFC7-DD9D6EC5315F}" srcOrd="6" destOrd="0" presId="urn:microsoft.com/office/officeart/2005/8/layout/vProcess5"/>
    <dgm:cxn modelId="{E81279B5-23BF-4F73-A353-8831FC04E9BC}" type="presParOf" srcId="{1D84D8B6-AB32-4491-B5D2-EFE3D7668B88}" destId="{916C48CB-E452-4B79-A9B9-4C9A90B47960}" srcOrd="7" destOrd="0" presId="urn:microsoft.com/office/officeart/2005/8/layout/vProcess5"/>
    <dgm:cxn modelId="{16289EC3-0C51-4B32-B6CC-FE8F7F6F6C76}" type="presParOf" srcId="{1D84D8B6-AB32-4491-B5D2-EFE3D7668B88}" destId="{A31D264E-E285-4E5C-8EB7-762CD501BE72}" srcOrd="8" destOrd="0" presId="urn:microsoft.com/office/officeart/2005/8/layout/vProcess5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24EF20B-D98C-45B2-BB13-7B93B5373CEB}">
      <dsp:nvSpPr>
        <dsp:cNvPr id="0" name=""/>
        <dsp:cNvSpPr/>
      </dsp:nvSpPr>
      <dsp:spPr>
        <a:xfrm>
          <a:off x="0" y="0"/>
          <a:ext cx="4316650" cy="1339691"/>
        </a:xfrm>
        <a:prstGeom prst="roundRect">
          <a:avLst>
            <a:gd name="adj" fmla="val 10000"/>
          </a:avLst>
        </a:prstGeom>
        <a:gradFill rotWithShape="0">
          <a:gsLst>
            <a:gs pos="0">
              <a:srgbClr val="703000"/>
            </a:gs>
            <a:gs pos="50000">
              <a:srgbClr val="A44A00"/>
            </a:gs>
            <a:gs pos="70000">
              <a:srgbClr val="BC5500"/>
            </a:gs>
            <a:gs pos="100000">
              <a:srgbClr val="F26D00"/>
            </a:gs>
          </a:gsLst>
          <a:lin ang="16200000" scaled="0"/>
        </a:gradFill>
        <a:ln>
          <a:noFill/>
        </a:ln>
        <a:effectLst>
          <a:outerShdw blurRad="38100" dist="25400" dir="2700000" algn="br" rotWithShape="0">
            <a:srgbClr val="000000">
              <a:alpha val="60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02870" tIns="102870" rIns="102870" bIns="102870" numCol="1" spcCol="1270" rtlCol="0" anchor="ctr" anchorCtr="0">
          <a:noAutofit/>
        </a:bodyPr>
        <a:lstStyle/>
        <a:p>
          <a:pPr marL="0" lvl="0" indent="0" algn="l" defTabSz="12001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" sz="2700" kern="1200" dirty="0"/>
            <a:t>Подготовтельный</a:t>
          </a:r>
        </a:p>
        <a:p>
          <a:pPr marL="0" lvl="0" indent="0" algn="l" defTabSz="12001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" sz="2700" kern="1200" dirty="0"/>
            <a:t>(2018 год)</a:t>
          </a:r>
        </a:p>
      </dsp:txBody>
      <dsp:txXfrm>
        <a:off x="39238" y="39238"/>
        <a:ext cx="2871019" cy="1261215"/>
      </dsp:txXfrm>
    </dsp:sp>
    <dsp:sp modelId="{CA544AF7-F7B2-4CA5-9251-B4CDB8D06634}">
      <dsp:nvSpPr>
        <dsp:cNvPr id="0" name=""/>
        <dsp:cNvSpPr/>
      </dsp:nvSpPr>
      <dsp:spPr>
        <a:xfrm>
          <a:off x="380880" y="1562972"/>
          <a:ext cx="4316650" cy="1339691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shade val="15000"/>
                <a:satMod val="180000"/>
              </a:schemeClr>
            </a:gs>
            <a:gs pos="50000">
              <a:schemeClr val="accent3">
                <a:hueOff val="0"/>
                <a:satOff val="0"/>
                <a:lumOff val="0"/>
                <a:alphaOff val="0"/>
                <a:shade val="45000"/>
                <a:satMod val="170000"/>
              </a:schemeClr>
            </a:gs>
            <a:gs pos="70000">
              <a:schemeClr val="accent3">
                <a:hueOff val="0"/>
                <a:satOff val="0"/>
                <a:lumOff val="0"/>
                <a:alphaOff val="0"/>
                <a:tint val="99000"/>
                <a:shade val="65000"/>
                <a:satMod val="155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tint val="100000"/>
                <a:shade val="100000"/>
                <a:satMod val="155000"/>
              </a:schemeClr>
            </a:gs>
          </a:gsLst>
          <a:lin ang="16200000" scaled="0"/>
        </a:gradFill>
        <a:ln>
          <a:noFill/>
        </a:ln>
        <a:effectLst>
          <a:outerShdw blurRad="38100" dist="25400" dir="2700000" algn="br" rotWithShape="0">
            <a:srgbClr val="000000">
              <a:alpha val="60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02870" tIns="102870" rIns="102870" bIns="102870" numCol="1" spcCol="1270" rtlCol="0" anchor="ctr" anchorCtr="0">
          <a:noAutofit/>
        </a:bodyPr>
        <a:lstStyle/>
        <a:p>
          <a:pPr marL="0" lvl="0" indent="0" algn="l" defTabSz="12001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" sz="2700" kern="1200" dirty="0"/>
            <a:t>Основной</a:t>
          </a:r>
        </a:p>
        <a:p>
          <a:pPr marL="0" lvl="0" indent="0" algn="l" defTabSz="12001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" sz="2700" kern="1200" dirty="0"/>
            <a:t>(2019 год)</a:t>
          </a:r>
        </a:p>
      </dsp:txBody>
      <dsp:txXfrm>
        <a:off x="420118" y="1602210"/>
        <a:ext cx="2986494" cy="1261215"/>
      </dsp:txXfrm>
    </dsp:sp>
    <dsp:sp modelId="{2AE92D3F-F0FA-45DD-BB60-4C6FBC6BC016}">
      <dsp:nvSpPr>
        <dsp:cNvPr id="0" name=""/>
        <dsp:cNvSpPr/>
      </dsp:nvSpPr>
      <dsp:spPr>
        <a:xfrm>
          <a:off x="761761" y="3125945"/>
          <a:ext cx="4316650" cy="1339691"/>
        </a:xfrm>
        <a:prstGeom prst="roundRect">
          <a:avLst>
            <a:gd name="adj" fmla="val 10000"/>
          </a:avLst>
        </a:prstGeom>
        <a:gradFill rotWithShape="0">
          <a:gsLst>
            <a:gs pos="0">
              <a:srgbClr val="394404"/>
            </a:gs>
            <a:gs pos="50000">
              <a:srgbClr val="5F6F0F"/>
            </a:gs>
            <a:gs pos="70000">
              <a:srgbClr val="65741A"/>
            </a:gs>
            <a:gs pos="100000">
              <a:schemeClr val="accent4">
                <a:hueOff val="0"/>
                <a:satOff val="0"/>
                <a:lumOff val="0"/>
                <a:alphaOff val="0"/>
                <a:tint val="100000"/>
                <a:shade val="100000"/>
                <a:satMod val="155000"/>
              </a:schemeClr>
            </a:gs>
          </a:gsLst>
          <a:lin ang="16200000" scaled="0"/>
        </a:gradFill>
        <a:ln>
          <a:noFill/>
        </a:ln>
        <a:effectLst>
          <a:outerShdw blurRad="38100" dist="25400" dir="2700000" algn="br" rotWithShape="0">
            <a:srgbClr val="000000">
              <a:alpha val="60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02870" tIns="102870" rIns="102870" bIns="102870" numCol="1" spcCol="1270" rtlCol="0" anchor="ctr" anchorCtr="0">
          <a:noAutofit/>
        </a:bodyPr>
        <a:lstStyle/>
        <a:p>
          <a:pPr marL="0" lvl="0" indent="0" algn="l" defTabSz="12001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" sz="2700" kern="1200" dirty="0"/>
            <a:t>Заключительный</a:t>
          </a:r>
        </a:p>
        <a:p>
          <a:pPr marL="0" lvl="0" indent="0" algn="l" defTabSz="12001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" sz="2700" kern="1200" dirty="0"/>
            <a:t>(2019-2020 год)</a:t>
          </a:r>
        </a:p>
      </dsp:txBody>
      <dsp:txXfrm>
        <a:off x="800999" y="3165183"/>
        <a:ext cx="2986494" cy="1261215"/>
      </dsp:txXfrm>
    </dsp:sp>
    <dsp:sp modelId="{9CA877D8-99F8-40A0-89E9-59A61C9A70F4}">
      <dsp:nvSpPr>
        <dsp:cNvPr id="0" name=""/>
        <dsp:cNvSpPr/>
      </dsp:nvSpPr>
      <dsp:spPr>
        <a:xfrm>
          <a:off x="3445850" y="1015932"/>
          <a:ext cx="870799" cy="870799"/>
        </a:xfrm>
        <a:prstGeom prst="downArrow">
          <a:avLst>
            <a:gd name="adj1" fmla="val 55000"/>
            <a:gd name="adj2" fmla="val 45000"/>
          </a:avLst>
        </a:prstGeom>
        <a:solidFill>
          <a:schemeClr val="accent2">
            <a:tint val="40000"/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2">
              <a:tint val="40000"/>
              <a:alpha val="90000"/>
              <a:hueOff val="0"/>
              <a:satOff val="0"/>
              <a:lumOff val="0"/>
              <a:alphaOff val="0"/>
            </a:schemeClr>
          </a:solidFill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720" tIns="45720" rIns="45720" bIns="45720" numCol="1" spcCol="1270" rtlCol="0" anchor="ctr" anchorCtr="0">
          <a:noAutofit/>
        </a:bodyPr>
        <a:lstStyle/>
        <a:p>
          <a:pPr marL="0" lvl="0" indent="0" algn="ctr" defTabSz="16002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3600" kern="1200"/>
        </a:p>
      </dsp:txBody>
      <dsp:txXfrm>
        <a:off x="3641780" y="1015932"/>
        <a:ext cx="478939" cy="655276"/>
      </dsp:txXfrm>
    </dsp:sp>
    <dsp:sp modelId="{62643EF2-016C-41F1-8CBC-398422A85727}">
      <dsp:nvSpPr>
        <dsp:cNvPr id="0" name=""/>
        <dsp:cNvSpPr/>
      </dsp:nvSpPr>
      <dsp:spPr>
        <a:xfrm>
          <a:off x="3826731" y="2569974"/>
          <a:ext cx="870799" cy="870799"/>
        </a:xfrm>
        <a:prstGeom prst="downArrow">
          <a:avLst>
            <a:gd name="adj1" fmla="val 55000"/>
            <a:gd name="adj2" fmla="val 45000"/>
          </a:avLst>
        </a:prstGeom>
        <a:solidFill>
          <a:schemeClr val="accent3">
            <a:tint val="40000"/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3">
              <a:tint val="40000"/>
              <a:alpha val="90000"/>
              <a:hueOff val="0"/>
              <a:satOff val="0"/>
              <a:lumOff val="0"/>
              <a:alphaOff val="0"/>
            </a:schemeClr>
          </a:solidFill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720" tIns="45720" rIns="45720" bIns="45720" numCol="1" spcCol="1270" rtlCol="0" anchor="ctr" anchorCtr="0">
          <a:noAutofit/>
        </a:bodyPr>
        <a:lstStyle/>
        <a:p>
          <a:pPr marL="0" lvl="0" indent="0" algn="ctr" defTabSz="16002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3600" kern="1200"/>
        </a:p>
      </dsp:txBody>
      <dsp:txXfrm>
        <a:off x="4022661" y="2569974"/>
        <a:ext cx="478939" cy="655276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Process5">
  <dgm:title val=""/>
  <dgm:desc val=""/>
  <dgm:catLst>
    <dgm:cat type="process" pri="1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</dgm:cxnLst>
      <dgm:bg/>
      <dgm:whole/>
    </dgm:dataModel>
  </dgm:clrData>
  <dgm:layoutNode name="outerComposite">
    <dgm:varLst>
      <dgm:chMax val="5"/>
      <dgm:dir/>
      <dgm:resizeHandles val="exact"/>
    </dgm:varLst>
    <dgm:alg type="composite"/>
    <dgm:shape xmlns:r="http://schemas.openxmlformats.org/officeDocument/2006/relationships" r:blip="">
      <dgm:adjLst/>
    </dgm:shape>
    <dgm:presOf/>
    <dgm:choose name="Name0">
      <dgm:if name="Name1" func="var" arg="dir" op="equ" val="norm">
        <dgm:constrLst>
          <dgm:constr type="primFontSz" for="ch" ptType="node" op="equ" val="65"/>
          <dgm:constr type="w" for="ch" forName="dummyMaxCanvas" refType="w"/>
          <dgm:constr type="h" for="ch" forName="dummyMaxCanvas" refType="h"/>
          <dgm:constr type="w" for="ch" forName="OneNode_1" refType="w"/>
          <dgm:constr type="h" for="ch" forName="OneNode_1" refType="h" fact="0.5"/>
          <dgm:constr type="ctrY" for="ch" forName="OneNode_1" refType="h" fact="0.5"/>
          <dgm:constr type="w" for="ch" forName="TwoNodes_1" refType="w" fact="0.85"/>
          <dgm:constr type="h" for="ch" forName="TwoNodes_1" refType="h" fact="0.45"/>
          <dgm:constr type="t" for="ch" forName="TwoNodes_1"/>
          <dgm:constr type="l" for="ch" forName="TwoNodes_1"/>
          <dgm:constr type="w" for="ch" forName="TwoNodes_2" refType="w" fact="0.85"/>
          <dgm:constr type="h" for="ch" forName="TwoNodes_2" refType="h" fact="0.45"/>
          <dgm:constr type="b" for="ch" forName="TwoNodes_2" refType="h"/>
          <dgm:constr type="r" for="ch" forName="TwoNodes_2" refType="w"/>
          <dgm:constr type="w" for="ch" forName="TwoConn_1-2" refType="h" refFor="ch" refForName="TwoNodes_1" fact="0.65"/>
          <dgm:constr type="h" for="ch" forName="TwoConn_1-2" refType="h" refFor="ch" refForName="TwoNodes_1" fact="0.65"/>
          <dgm:constr type="ctrY" for="ch" forName="TwoConn_1-2" refType="h" fact="0.5"/>
          <dgm:constr type="r" for="ch" forName="TwoConn_1-2" refType="r" refFor="ch" refForName="TwoNodes_1"/>
          <dgm:constr type="r" for="ch" forName="TwoNodes_1_text" refType="l" refFor="ch" refForName="TwoConn_1-2"/>
          <dgm:constr type="rOff" for="ch" forName="TwoNodes_1_text" refType="w" refFor="ch" refForName="TwoConn_1-2" fact="-0.5"/>
          <dgm:constr type="t" for="ch" forName="TwoNodes_1_text" refType="t" refFor="ch" refForName="TwoNodes_1"/>
          <dgm:constr type="b" for="ch" forName="TwoNodes_1_text" refType="b" refFor="ch" refForName="TwoNodes_1"/>
          <dgm:constr type="l" for="ch" forName="TwoNodes_1_text" refType="l" refFor="ch" refForName="TwoNodes_1"/>
          <dgm:constr type="r" for="ch" forName="TwoNodes_2_text" refType="l" refFor="ch" refForName="TwoConn_1-2"/>
          <dgm:constr type="t" for="ch" forName="TwoNodes_2_text" refType="t" refFor="ch" refForName="TwoNodes_2"/>
          <dgm:constr type="b" for="ch" forName="TwoNodes_2_text" refType="b" refFor="ch" refForName="TwoNodes_2"/>
          <dgm:constr type="l" for="ch" forName="TwoNodes_2_text" refType="l" refFor="ch" refForName="TwoNodes_2"/>
          <dgm:constr type="w" for="ch" forName="ThreeNodes_1" refType="w" fact="0.85"/>
          <dgm:constr type="h" for="ch" forName="ThreeNodes_1" refType="h" fact="0.3"/>
          <dgm:constr type="t" for="ch" forName="ThreeNodes_1"/>
          <dgm:constr type="l" for="ch" forName="ThreeNodes_1"/>
          <dgm:constr type="w" for="ch" forName="ThreeNodes_2" refType="w" fact="0.85"/>
          <dgm:constr type="h" for="ch" forName="ThreeNodes_2" refType="h" fact="0.3"/>
          <dgm:constr type="ctrY" for="ch" forName="ThreeNodes_2" refType="h" fact="0.5"/>
          <dgm:constr type="ctrX" for="ch" forName="ThreeNodes_2" refType="w" fact="0.5"/>
          <dgm:constr type="w" for="ch" forName="ThreeNodes_3" refType="w" fact="0.85"/>
          <dgm:constr type="h" for="ch" forName="ThreeNodes_3" refType="h" fact="0.3"/>
          <dgm:constr type="b" for="ch" forName="ThreeNodes_3" refType="h"/>
          <dgm:constr type="r" for="ch" forName="ThreeNodes_3" refType="w"/>
          <dgm:constr type="w" for="ch" forName="ThreeConn_1-2" refType="h" refFor="ch" refForName="ThreeNodes_1" fact="0.65"/>
          <dgm:constr type="h" for="ch" forName="ThreeConn_1-2" refType="h" refFor="ch" refForName="ThreeNodes_1" fact="0.65"/>
          <dgm:constr type="ctrY" for="ch" forName="ThreeConn_1-2" refType="h" fact="0.325"/>
          <dgm:constr type="r" for="ch" forName="ThreeConn_1-2" refType="r" refFor="ch" refForName="ThreeNodes_1"/>
          <dgm:constr type="w" for="ch" forName="ThreeConn_2-3" refType="h" refFor="ch" refForName="ThreeNodes_2" fact="0.65"/>
          <dgm:constr type="h" for="ch" forName="ThreeConn_2-3" refType="h" refFor="ch" refForName="ThreeNodes_2" fact="0.65"/>
          <dgm:constr type="ctrY" for="ch" forName="ThreeConn_2-3" refType="h" fact="0.673"/>
          <dgm:constr type="r" for="ch" forName="ThreeConn_2-3" refType="r" refFor="ch" refForName="ThreeNodes_2"/>
          <dgm:constr type="r" for="ch" forName="ThreeNodes_1_text" refType="l" refFor="ch" refForName="ThreeConn_1-2"/>
          <dgm:constr type="rOff" for="ch" forName="ThreeNodes_1_text" refType="w" refFor="ch" refForName="ThreeConn_1-2" fact="-0.57"/>
          <dgm:constr type="t" for="ch" forName="ThreeNodes_1_text" refType="t" refFor="ch" refForName="ThreeNodes_1"/>
          <dgm:constr type="b" for="ch" forName="ThreeNodes_1_text" refType="b" refFor="ch" refForName="ThreeNodes_1"/>
          <dgm:constr type="l" for="ch" forName="ThreeNodes_1_text" refType="l" refFor="ch" refForName="ThreeNodes_1"/>
          <dgm:constr type="r" for="ch" forName="ThreeNodes_2_text" refType="l" refFor="ch" refForName="ThreeConn_1-2"/>
          <dgm:constr type="t" for="ch" forName="ThreeNodes_2_text" refType="t" refFor="ch" refForName="ThreeNodes_2"/>
          <dgm:constr type="b" for="ch" forName="ThreeNodes_2_text" refType="b" refFor="ch" refForName="ThreeNodes_2"/>
          <dgm:constr type="l" for="ch" forName="ThreeNodes_2_text" refType="l" refFor="ch" refForName="ThreeNodes_2"/>
          <dgm:constr type="r" for="ch" forName="ThreeNodes_3_text" refType="l" refFor="ch" refForName="ThreeConn_2-3"/>
          <dgm:constr type="t" for="ch" forName="ThreeNodes_3_text" refType="t" refFor="ch" refForName="ThreeNodes_3"/>
          <dgm:constr type="b" for="ch" forName="ThreeNodes_3_text" refType="b" refFor="ch" refForName="ThreeNodes_3"/>
          <dgm:constr type="l" for="ch" forName="ThreeNodes_3_text" refType="l" refFor="ch" refForName="ThreeNodes_3"/>
          <dgm:constr type="w" for="ch" forName="FourNodes_1" refType="w" fact="0.8"/>
          <dgm:constr type="h" for="ch" forName="FourNodes_1" refType="h" fact="0.22"/>
          <dgm:constr type="t" for="ch" forName="FourNodes_1"/>
          <dgm:constr type="l" for="ch" forName="FourNodes_1"/>
          <dgm:constr type="w" for="ch" forName="FourNodes_2" refType="w" fact="0.8"/>
          <dgm:constr type="h" for="ch" forName="FourNodes_2" refType="h" fact="0.22"/>
          <dgm:constr type="ctrY" for="ch" forName="FourNodes_2" refType="h" fact="0.37"/>
          <dgm:constr type="ctrX" for="ch" forName="FourNodes_2" refType="w" fact="0.467"/>
          <dgm:constr type="w" for="ch" forName="FourNodes_3" refType="w" fact="0.8"/>
          <dgm:constr type="h" for="ch" forName="FourNodes_3" refType="h" fact="0.22"/>
          <dgm:constr type="ctrY" for="ch" forName="FourNodes_3" refType="h" fact="0.63"/>
          <dgm:constr type="ctrX" for="ch" forName="FourNodes_3" refType="w" fact="0.533"/>
          <dgm:constr type="w" for="ch" forName="FourNodes_4" refType="w" fact="0.8"/>
          <dgm:constr type="h" for="ch" forName="FourNodes_4" refType="h" fact="0.22"/>
          <dgm:constr type="b" for="ch" forName="FourNodes_4" refType="h"/>
          <dgm:constr type="r" for="ch" forName="FourNodes_4" refType="w"/>
          <dgm:constr type="w" for="ch" forName="FourConn_1-2" refType="h" refFor="ch" refForName="FourNodes_1" fact="0.65"/>
          <dgm:constr type="h" for="ch" forName="FourConn_1-2" refType="h" refFor="ch" refForName="FourNodes_1" fact="0.65"/>
          <dgm:constr type="ctrY" for="ch" forName="FourConn_1-2" refType="h" fact="0.24"/>
          <dgm:constr type="r" for="ch" forName="FourConn_1-2" refType="r" refFor="ch" refForName="FourNodes_1"/>
          <dgm:constr type="w" for="ch" forName="FourConn_2-3" refType="h" refFor="ch" refForName="FourNodes_2" fact="0.65"/>
          <dgm:constr type="h" for="ch" forName="FourConn_2-3" refType="h" refFor="ch" refForName="FourNodes_2" fact="0.65"/>
          <dgm:constr type="ctrY" for="ch" forName="FourConn_2-3" refType="h" fact="0.5"/>
          <dgm:constr type="r" for="ch" forName="FourConn_2-3" refType="r" refFor="ch" refForName="FourNodes_2"/>
          <dgm:constr type="w" for="ch" forName="FourConn_3-4" refType="h" refFor="ch" refForName="FourNodes_3" fact="0.65"/>
          <dgm:constr type="h" for="ch" forName="FourConn_3-4" refType="h" refFor="ch" refForName="FourNodes_3" fact="0.65"/>
          <dgm:constr type="ctrY" for="ch" forName="FourConn_3-4" refType="h" fact="0.76"/>
          <dgm:constr type="r" for="ch" forName="FourConn_3-4" refType="r" refFor="ch" refForName="FourNodes_3"/>
          <dgm:constr type="r" for="ch" forName="FourNodes_1_text" refType="l" refFor="ch" refForName="FourConn_1-2"/>
          <dgm:constr type="rOff" for="ch" forName="FourNodes_1_text" refType="w" refFor="ch" refForName="FourConn_1-2" fact="-0.7"/>
          <dgm:constr type="t" for="ch" forName="FourNodes_1_text" refType="t" refFor="ch" refForName="FourNodes_1"/>
          <dgm:constr type="b" for="ch" forName="FourNodes_1_text" refType="b" refFor="ch" refForName="FourNodes_1"/>
          <dgm:constr type="l" for="ch" forName="FourNodes_1_text" refType="l" refFor="ch" refForName="FourNodes_1"/>
          <dgm:constr type="r" for="ch" forName="FourNodes_2_text" refType="l" refFor="ch" refForName="FourConn_1-2"/>
          <dgm:constr type="t" for="ch" forName="FourNodes_2_text" refType="t" refFor="ch" refForName="FourNodes_2"/>
          <dgm:constr type="b" for="ch" forName="FourNodes_2_text" refType="b" refFor="ch" refForName="FourNodes_2"/>
          <dgm:constr type="l" for="ch" forName="FourNodes_2_text" refType="l" refFor="ch" refForName="FourNodes_2"/>
          <dgm:constr type="r" for="ch" forName="FourNodes_3_text" refType="l" refFor="ch" refForName="FourConn_2-3"/>
          <dgm:constr type="t" for="ch" forName="FourNodes_3_text" refType="t" refFor="ch" refForName="FourNodes_3"/>
          <dgm:constr type="b" for="ch" forName="FourNodes_3_text" refType="b" refFor="ch" refForName="FourNodes_3"/>
          <dgm:constr type="l" for="ch" forName="FourNodes_3_text" refType="l" refFor="ch" refForName="FourNodes_3"/>
          <dgm:constr type="r" for="ch" forName="FourNodes_4_text" refType="l" refFor="ch" refForName="FourConn_3-4"/>
          <dgm:constr type="t" for="ch" forName="FourNodes_4_text" refType="t" refFor="ch" refForName="FourNodes_4"/>
          <dgm:constr type="b" for="ch" forName="FourNodes_4_text" refType="b" refFor="ch" refForName="FourNodes_4"/>
          <dgm:constr type="l" for="ch" forName="FourNodes_4_text" refType="l" refFor="ch" refForName="FourNodes_4"/>
          <dgm:constr type="w" for="ch" forName="FiveNodes_1" refType="w" fact="0.77"/>
          <dgm:constr type="h" for="ch" forName="FiveNodes_1" refType="h" fact="0.18"/>
          <dgm:constr type="t" for="ch" forName="FiveNodes_1"/>
          <dgm:constr type="l" for="ch" forName="FiveNodes_1"/>
          <dgm:constr type="w" for="ch" forName="FiveNodes_2" refType="w" fact="0.77"/>
          <dgm:constr type="h" for="ch" forName="FiveNodes_2" refType="h" fact="0.18"/>
          <dgm:constr type="ctrY" for="ch" forName="FiveNodes_2" refType="h" fact="0.295"/>
          <dgm:constr type="ctrX" for="ch" forName="FiveNodes_2" refType="w" fact="0.4425"/>
          <dgm:constr type="w" for="ch" forName="FiveNodes_3" refType="w" fact="0.77"/>
          <dgm:constr type="h" for="ch" forName="FiveNodes_3" refType="h" fact="0.18"/>
          <dgm:constr type="ctrY" for="ch" forName="FiveNodes_3" refType="h" fact="0.5"/>
          <dgm:constr type="ctrX" for="ch" forName="FiveNodes_3" refType="w" fact="0.5"/>
          <dgm:constr type="w" for="ch" forName="FiveNodes_4" refType="w" fact="0.77"/>
          <dgm:constr type="h" for="ch" forName="FiveNodes_4" refType="h" fact="0.18"/>
          <dgm:constr type="ctrY" for="ch" forName="FiveNodes_4" refType="h" fact="0.705"/>
          <dgm:constr type="ctrX" for="ch" forName="FiveNodes_4" refType="w" fact="0.5575"/>
          <dgm:constr type="w" for="ch" forName="FiveNodes_5" refType="w" fact="0.77"/>
          <dgm:constr type="h" for="ch" forName="FiveNodes_5" refType="h" fact="0.18"/>
          <dgm:constr type="b" for="ch" forName="FiveNodes_5" refType="h"/>
          <dgm:constr type="r" for="ch" forName="FiveNodes_5" refType="w"/>
          <dgm:constr type="w" for="ch" forName="FiveConn_1-2" refType="h" refFor="ch" refForName="FiveNodes_1" fact="0.65"/>
          <dgm:constr type="h" for="ch" forName="FiveConn_1-2" refType="h" refFor="ch" refForName="FiveNodes_1" fact="0.65"/>
          <dgm:constr type="ctrY" for="ch" forName="FiveConn_1-2" refType="h" fact="0.19"/>
          <dgm:constr type="r" for="ch" forName="FiveConn_1-2" refType="r" refFor="ch" refForName="FiveNodes_1"/>
          <dgm:constr type="w" for="ch" forName="FiveConn_2-3" refType="h" refFor="ch" refForName="FiveNodes_2" fact="0.65"/>
          <dgm:constr type="h" for="ch" forName="FiveConn_2-3" refType="h" refFor="ch" refForName="FiveNodes_2" fact="0.65"/>
          <dgm:constr type="ctrY" for="ch" forName="FiveConn_2-3" refType="h" fact="0.395"/>
          <dgm:constr type="r" for="ch" forName="FiveConn_2-3" refType="r" refFor="ch" refForName="FiveNodes_2"/>
          <dgm:constr type="w" for="ch" forName="FiveConn_3-4" refType="h" refFor="ch" refForName="FiveNodes_3" fact="0.65"/>
          <dgm:constr type="h" for="ch" forName="FiveConn_3-4" refType="h" refFor="ch" refForName="FiveNodes_3" fact="0.65"/>
          <dgm:constr type="ctrY" for="ch" forName="FiveConn_3-4" refType="h" fact="0.597"/>
          <dgm:constr type="r" for="ch" forName="FiveConn_3-4" refType="r" refFor="ch" refForName="FiveNodes_3"/>
          <dgm:constr type="w" for="ch" forName="FiveConn_4-5" refType="h" refFor="ch" refForName="FiveNodes_4" fact="0.65"/>
          <dgm:constr type="h" for="ch" forName="FiveConn_4-5" refType="h" refFor="ch" refForName="FiveNodes_4" fact="0.65"/>
          <dgm:constr type="ctrY" for="ch" forName="FiveConn_4-5" refType="h" fact="0.804"/>
          <dgm:constr type="r" for="ch" forName="FiveConn_4-5" refType="r" refFor="ch" refForName="FiveNodes_4"/>
          <dgm:constr type="r" for="ch" forName="FiveNodes_1_text" refType="l" refFor="ch" refForName="FiveConn_1-2"/>
          <dgm:constr type="rOff" for="ch" forName="FiveNodes_1_text" refType="w" refFor="ch" refForName="FiveConn_1-2" fact="-0.75"/>
          <dgm:constr type="t" for="ch" forName="FiveNodes_1_text" refType="t" refFor="ch" refForName="FiveNodes_1"/>
          <dgm:constr type="b" for="ch" forName="FiveNodes_1_text" refType="b" refFor="ch" refForName="FiveNodes_1"/>
          <dgm:constr type="l" for="ch" forName="FiveNodes_1_text" refType="l" refFor="ch" refForName="FiveNodes_1"/>
          <dgm:constr type="r" for="ch" forName="FiveNodes_2_text" refType="l" refFor="ch" refForName="FiveConn_1-2"/>
          <dgm:constr type="t" for="ch" forName="FiveNodes_2_text" refType="t" refFor="ch" refForName="FiveNodes_2"/>
          <dgm:constr type="b" for="ch" forName="FiveNodes_2_text" refType="b" refFor="ch" refForName="FiveNodes_2"/>
          <dgm:constr type="l" for="ch" forName="FiveNodes_2_text" refType="l" refFor="ch" refForName="FiveNodes_2"/>
          <dgm:constr type="r" for="ch" forName="FiveNodes_3_text" refType="l" refFor="ch" refForName="FiveConn_2-3"/>
          <dgm:constr type="t" for="ch" forName="FiveNodes_3_text" refType="t" refFor="ch" refForName="FiveNodes_3"/>
          <dgm:constr type="b" for="ch" forName="FiveNodes_3_text" refType="b" refFor="ch" refForName="FiveNodes_3"/>
          <dgm:constr type="l" for="ch" forName="FiveNodes_3_text" refType="l" refFor="ch" refForName="FiveNodes_3"/>
          <dgm:constr type="r" for="ch" forName="FiveNodes_4_text" refType="l" refFor="ch" refForName="FiveConn_3-4"/>
          <dgm:constr type="t" for="ch" forName="FiveNodes_4_text" refType="t" refFor="ch" refForName="FiveNodes_4"/>
          <dgm:constr type="b" for="ch" forName="FiveNodes_4_text" refType="b" refFor="ch" refForName="FiveNodes_4"/>
          <dgm:constr type="l" for="ch" forName="FiveNodes_4_text" refType="l" refFor="ch" refForName="FiveNodes_4"/>
          <dgm:constr type="r" for="ch" forName="FiveNodes_5_text" refType="l" refFor="ch" refForName="FiveConn_4-5"/>
          <dgm:constr type="t" for="ch" forName="FiveNodes_5_text" refType="t" refFor="ch" refForName="FiveNodes_5"/>
          <dgm:constr type="b" for="ch" forName="FiveNodes_5_text" refType="b" refFor="ch" refForName="FiveNodes_5"/>
          <dgm:constr type="l" for="ch" forName="FiveNodes_5_text" refType="l" refFor="ch" refForName="FiveNodes_5"/>
        </dgm:constrLst>
      </dgm:if>
      <dgm:else name="Name2">
        <dgm:constrLst>
          <dgm:constr type="primFontSz" for="ch" ptType="node" op="equ" val="65"/>
          <dgm:constr type="w" for="ch" forName="dummyMaxCanvas" refType="w"/>
          <dgm:constr type="h" for="ch" forName="dummyMaxCanvas" refType="h"/>
          <dgm:constr type="w" for="ch" forName="OneNode_1" refType="w"/>
          <dgm:constr type="h" for="ch" forName="OneNode_1" refType="h" fact="0.5"/>
          <dgm:constr type="ctrY" for="ch" forName="OneNode_1" refType="h" fact="0.5"/>
          <dgm:constr type="w" for="ch" forName="TwoNodes_1" refType="w" fact="0.85"/>
          <dgm:constr type="h" for="ch" forName="TwoNodes_1" refType="h" fact="0.45"/>
          <dgm:constr type="t" for="ch" forName="TwoNodes_1"/>
          <dgm:constr type="r" for="ch" forName="TwoNodes_1" refType="w"/>
          <dgm:constr type="w" for="ch" forName="TwoNodes_2" refType="w" fact="0.85"/>
          <dgm:constr type="h" for="ch" forName="TwoNodes_2" refType="h" fact="0.45"/>
          <dgm:constr type="b" for="ch" forName="TwoNodes_2" refType="h"/>
          <dgm:constr type="l" for="ch" forName="TwoNodes_2"/>
          <dgm:constr type="w" for="ch" forName="TwoConn_1-2" refType="h" refFor="ch" refForName="TwoNodes_1" fact="0.65"/>
          <dgm:constr type="h" for="ch" forName="TwoConn_1-2" refType="h" refFor="ch" refForName="TwoNodes_1" fact="0.65"/>
          <dgm:constr type="ctrY" for="ch" forName="TwoConn_1-2" refType="h" fact="0.5"/>
          <dgm:constr type="l" for="ch" forName="TwoConn_1-2" refType="l" refFor="ch" refForName="TwoNodes_1"/>
          <dgm:constr type="l" for="ch" forName="TwoNodes_1_text" refType="r" refFor="ch" refForName="TwoConn_1-2"/>
          <dgm:constr type="lOff" for="ch" forName="TwoNodes_1_text" refType="w" refFor="ch" refForName="TwoConn_1-2" fact="0.5"/>
          <dgm:constr type="t" for="ch" forName="TwoNodes_1_text" refType="t" refFor="ch" refForName="TwoNodes_1"/>
          <dgm:constr type="b" for="ch" forName="TwoNodes_1_text" refType="b" refFor="ch" refForName="TwoNodes_1"/>
          <dgm:constr type="r" for="ch" forName="TwoNodes_1_text" refType="r" refFor="ch" refForName="TwoNodes_1"/>
          <dgm:constr type="l" for="ch" forName="TwoNodes_2_text" refType="r" refFor="ch" refForName="TwoConn_1-2"/>
          <dgm:constr type="t" for="ch" forName="TwoNodes_2_text" refType="t" refFor="ch" refForName="TwoNodes_2"/>
          <dgm:constr type="b" for="ch" forName="TwoNodes_2_text" refType="b" refFor="ch" refForName="TwoNodes_2"/>
          <dgm:constr type="r" for="ch" forName="TwoNodes_2_text" refType="r" refFor="ch" refForName="TwoNodes_2"/>
          <dgm:constr type="w" for="ch" forName="ThreeNodes_1" refType="w" fact="0.85"/>
          <dgm:constr type="h" for="ch" forName="ThreeNodes_1" refType="h" fact="0.3"/>
          <dgm:constr type="t" for="ch" forName="ThreeNodes_1"/>
          <dgm:constr type="r" for="ch" forName="ThreeNodes_1" refType="w"/>
          <dgm:constr type="w" for="ch" forName="ThreeNodes_2" refType="w" fact="0.85"/>
          <dgm:constr type="h" for="ch" forName="ThreeNodes_2" refType="h" fact="0.3"/>
          <dgm:constr type="ctrY" for="ch" forName="ThreeNodes_2" refType="h" fact="0.5"/>
          <dgm:constr type="ctrX" for="ch" forName="ThreeNodes_2" refType="w" fact="0.5"/>
          <dgm:constr type="w" for="ch" forName="ThreeNodes_3" refType="w" fact="0.85"/>
          <dgm:constr type="h" for="ch" forName="ThreeNodes_3" refType="h" fact="0.3"/>
          <dgm:constr type="b" for="ch" forName="ThreeNodes_3" refType="h"/>
          <dgm:constr type="l" for="ch" forName="ThreeNodes_3"/>
          <dgm:constr type="w" for="ch" forName="ThreeConn_1-2" refType="h" refFor="ch" refForName="ThreeNodes_1" fact="0.65"/>
          <dgm:constr type="h" for="ch" forName="ThreeConn_1-2" refType="h" refFor="ch" refForName="ThreeNodes_1" fact="0.65"/>
          <dgm:constr type="ctrY" for="ch" forName="ThreeConn_1-2" refType="h" fact="0.325"/>
          <dgm:constr type="l" for="ch" forName="ThreeConn_1-2" refType="l" refFor="ch" refForName="ThreeNodes_1"/>
          <dgm:constr type="w" for="ch" forName="ThreeConn_2-3" refType="h" refFor="ch" refForName="ThreeNodes_2" fact="0.65"/>
          <dgm:constr type="h" for="ch" forName="ThreeConn_2-3" refType="h" refFor="ch" refForName="ThreeNodes_2" fact="0.65"/>
          <dgm:constr type="ctrY" for="ch" forName="ThreeConn_2-3" refType="h" fact="0.673"/>
          <dgm:constr type="l" for="ch" forName="ThreeConn_2-3" refType="l" refFor="ch" refForName="ThreeNodes_2"/>
          <dgm:constr type="l" for="ch" forName="ThreeNodes_1_text" refType="r" refFor="ch" refForName="ThreeConn_1-2"/>
          <dgm:constr type="lOff" for="ch" forName="ThreeNodes_1_text" refType="w" refFor="ch" refForName="ThreeConn_1-2" fact="0.55"/>
          <dgm:constr type="t" for="ch" forName="ThreeNodes_1_text" refType="t" refFor="ch" refForName="ThreeNodes_1"/>
          <dgm:constr type="b" for="ch" forName="ThreeNodes_1_text" refType="b" refFor="ch" refForName="ThreeNodes_1"/>
          <dgm:constr type="r" for="ch" forName="ThreeNodes_1_text" refType="r" refFor="ch" refForName="ThreeNodes_1"/>
          <dgm:constr type="l" for="ch" forName="ThreeNodes_2_text" refType="r" refFor="ch" refForName="ThreeConn_1-2"/>
          <dgm:constr type="t" for="ch" forName="ThreeNodes_2_text" refType="t" refFor="ch" refForName="ThreeNodes_2"/>
          <dgm:constr type="b" for="ch" forName="ThreeNodes_2_text" refType="b" refFor="ch" refForName="ThreeNodes_2"/>
          <dgm:constr type="r" for="ch" forName="ThreeNodes_2_text" refType="r" refFor="ch" refForName="ThreeNodes_2"/>
          <dgm:constr type="l" for="ch" forName="ThreeNodes_3_text" refType="r" refFor="ch" refForName="ThreeConn_2-3"/>
          <dgm:constr type="t" for="ch" forName="ThreeNodes_3_text" refType="t" refFor="ch" refForName="ThreeNodes_3"/>
          <dgm:constr type="b" for="ch" forName="ThreeNodes_3_text" refType="b" refFor="ch" refForName="ThreeNodes_3"/>
          <dgm:constr type="r" for="ch" forName="ThreeNodes_3_text" refType="r" refFor="ch" refForName="ThreeNodes_3"/>
          <dgm:constr type="w" for="ch" forName="FourNodes_1" refType="w" fact="0.8"/>
          <dgm:constr type="h" for="ch" forName="FourNodes_1" refType="h" fact="0.22"/>
          <dgm:constr type="t" for="ch" forName="FourNodes_1"/>
          <dgm:constr type="r" for="ch" forName="FourNodes_1" refType="w"/>
          <dgm:constr type="w" for="ch" forName="FourNodes_2" refType="w" fact="0.8"/>
          <dgm:constr type="h" for="ch" forName="FourNodes_2" refType="h" fact="0.22"/>
          <dgm:constr type="ctrY" for="ch" forName="FourNodes_2" refType="h" fact="0.37"/>
          <dgm:constr type="ctrX" for="ch" forName="FourNodes_2" refType="w" fact="0.533"/>
          <dgm:constr type="w" for="ch" forName="FourNodes_3" refType="w" fact="0.8"/>
          <dgm:constr type="h" for="ch" forName="FourNodes_3" refType="h" fact="0.22"/>
          <dgm:constr type="ctrY" for="ch" forName="FourNodes_3" refType="h" fact="0.63"/>
          <dgm:constr type="ctrX" for="ch" forName="FourNodes_3" refType="w" fact="0.467"/>
          <dgm:constr type="w" for="ch" forName="FourNodes_4" refType="w" fact="0.8"/>
          <dgm:constr type="h" for="ch" forName="FourNodes_4" refType="h" fact="0.22"/>
          <dgm:constr type="b" for="ch" forName="FourNodes_4" refType="h"/>
          <dgm:constr type="l" for="ch" forName="FourNodes_4"/>
          <dgm:constr type="w" for="ch" forName="FourConn_1-2" refType="h" refFor="ch" refForName="FourNodes_1" fact="0.65"/>
          <dgm:constr type="h" for="ch" forName="FourConn_1-2" refType="h" refFor="ch" refForName="FourNodes_1" fact="0.65"/>
          <dgm:constr type="ctrY" for="ch" forName="FourConn_1-2" refType="h" fact="0.24"/>
          <dgm:constr type="l" for="ch" forName="FourConn_1-2" refType="l" refFor="ch" refForName="FourNodes_1"/>
          <dgm:constr type="w" for="ch" forName="FourConn_2-3" refType="h" refFor="ch" refForName="FourNodes_2" fact="0.65"/>
          <dgm:constr type="h" for="ch" forName="FourConn_2-3" refType="h" refFor="ch" refForName="FourNodes_2" fact="0.65"/>
          <dgm:constr type="ctrY" for="ch" forName="FourConn_2-3" refType="h" fact="0.5"/>
          <dgm:constr type="l" for="ch" forName="FourConn_2-3" refType="l" refFor="ch" refForName="FourNodes_2"/>
          <dgm:constr type="w" for="ch" forName="FourConn_3-4" refType="h" refFor="ch" refForName="FourNodes_3" fact="0.65"/>
          <dgm:constr type="h" for="ch" forName="FourConn_3-4" refType="h" refFor="ch" refForName="FourNodes_3" fact="0.65"/>
          <dgm:constr type="ctrY" for="ch" forName="FourConn_3-4" refType="h" fact="0.76"/>
          <dgm:constr type="l" for="ch" forName="FourConn_3-4" refType="l" refFor="ch" refForName="FourNodes_3"/>
          <dgm:constr type="l" for="ch" forName="FourNodes_1_text" refType="r" refFor="ch" refForName="FourConn_1-2"/>
          <dgm:constr type="lOff" for="ch" forName="FourNodes_1_text" refType="w" refFor="ch" refForName="FourConn_1-2" fact="0.69"/>
          <dgm:constr type="t" for="ch" forName="FourNodes_1_text" refType="t" refFor="ch" refForName="FourNodes_1"/>
          <dgm:constr type="b" for="ch" forName="FourNodes_1_text" refType="b" refFor="ch" refForName="FourNodes_1"/>
          <dgm:constr type="r" for="ch" forName="FourNodes_1_text" refType="r" refFor="ch" refForName="FourNodes_1"/>
          <dgm:constr type="l" for="ch" forName="FourNodes_2_text" refType="r" refFor="ch" refForName="FourConn_1-2"/>
          <dgm:constr type="t" for="ch" forName="FourNodes_2_text" refType="t" refFor="ch" refForName="FourNodes_2"/>
          <dgm:constr type="b" for="ch" forName="FourNodes_2_text" refType="b" refFor="ch" refForName="FourNodes_2"/>
          <dgm:constr type="r" for="ch" forName="FourNodes_2_text" refType="r" refFor="ch" refForName="FourNodes_2"/>
          <dgm:constr type="l" for="ch" forName="FourNodes_3_text" refType="r" refFor="ch" refForName="FourConn_2-3"/>
          <dgm:constr type="t" for="ch" forName="FourNodes_3_text" refType="t" refFor="ch" refForName="FourNodes_3"/>
          <dgm:constr type="b" for="ch" forName="FourNodes_3_text" refType="b" refFor="ch" refForName="FourNodes_3"/>
          <dgm:constr type="r" for="ch" forName="FourNodes_3_text" refType="r" refFor="ch" refForName="FourNodes_3"/>
          <dgm:constr type="l" for="ch" forName="FourNodes_4_text" refType="r" refFor="ch" refForName="FourConn_3-4"/>
          <dgm:constr type="t" for="ch" forName="FourNodes_4_text" refType="t" refFor="ch" refForName="FourNodes_4"/>
          <dgm:constr type="b" for="ch" forName="FourNodes_4_text" refType="b" refFor="ch" refForName="FourNodes_4"/>
          <dgm:constr type="r" for="ch" forName="FourNodes_4_text" refType="r" refFor="ch" refForName="FourNodes_4"/>
          <dgm:constr type="w" for="ch" forName="FiveNodes_1" refType="w" fact="0.77"/>
          <dgm:constr type="h" for="ch" forName="FiveNodes_1" refType="h" fact="0.18"/>
          <dgm:constr type="t" for="ch" forName="FiveNodes_1"/>
          <dgm:constr type="r" for="ch" forName="FiveNodes_1" refType="w"/>
          <dgm:constr type="w" for="ch" forName="FiveNodes_2" refType="w" fact="0.77"/>
          <dgm:constr type="h" for="ch" forName="FiveNodes_2" refType="h" fact="0.18"/>
          <dgm:constr type="ctrY" for="ch" forName="FiveNodes_2" refType="h" fact="0.295"/>
          <dgm:constr type="ctrX" for="ch" forName="FiveNodes_2" refType="w" fact="0.5575"/>
          <dgm:constr type="w" for="ch" forName="FiveNodes_3" refType="w" fact="0.77"/>
          <dgm:constr type="h" for="ch" forName="FiveNodes_3" refType="h" fact="0.18"/>
          <dgm:constr type="ctrY" for="ch" forName="FiveNodes_3" refType="h" fact="0.5"/>
          <dgm:constr type="ctrX" for="ch" forName="FiveNodes_3" refType="w" fact="0.5"/>
          <dgm:constr type="w" for="ch" forName="FiveNodes_4" refType="w" fact="0.77"/>
          <dgm:constr type="h" for="ch" forName="FiveNodes_4" refType="h" fact="0.18"/>
          <dgm:constr type="ctrY" for="ch" forName="FiveNodes_4" refType="h" fact="0.705"/>
          <dgm:constr type="ctrX" for="ch" forName="FiveNodes_4" refType="w" fact="0.4425"/>
          <dgm:constr type="w" for="ch" forName="FiveNodes_5" refType="w" fact="0.77"/>
          <dgm:constr type="h" for="ch" forName="FiveNodes_5" refType="h" fact="0.18"/>
          <dgm:constr type="b" for="ch" forName="FiveNodes_5" refType="h"/>
          <dgm:constr type="l" for="ch" forName="FiveNodes_5"/>
          <dgm:constr type="w" for="ch" forName="FiveConn_1-2" refType="h" refFor="ch" refForName="FiveNodes_1" fact="0.65"/>
          <dgm:constr type="h" for="ch" forName="FiveConn_1-2" refType="h" refFor="ch" refForName="FiveNodes_1" fact="0.65"/>
          <dgm:constr type="ctrY" for="ch" forName="FiveConn_1-2" refType="h" fact="0.19"/>
          <dgm:constr type="l" for="ch" forName="FiveConn_1-2" refType="l" refFor="ch" refForName="FiveNodes_1"/>
          <dgm:constr type="w" for="ch" forName="FiveConn_2-3" refType="h" refFor="ch" refForName="FiveNodes_2" fact="0.65"/>
          <dgm:constr type="h" for="ch" forName="FiveConn_2-3" refType="h" refFor="ch" refForName="FiveNodes_2" fact="0.65"/>
          <dgm:constr type="ctrY" for="ch" forName="FiveConn_2-3" refType="h" fact="0.395"/>
          <dgm:constr type="l" for="ch" forName="FiveConn_2-3" refType="l" refFor="ch" refForName="FiveNodes_2"/>
          <dgm:constr type="w" for="ch" forName="FiveConn_3-4" refType="h" refFor="ch" refForName="FiveNodes_3" fact="0.65"/>
          <dgm:constr type="h" for="ch" forName="FiveConn_3-4" refType="h" refFor="ch" refForName="FiveNodes_3" fact="0.65"/>
          <dgm:constr type="ctrY" for="ch" forName="FiveConn_3-4" refType="h" fact="0.597"/>
          <dgm:constr type="l" for="ch" forName="FiveConn_3-4" refType="l" refFor="ch" refForName="FiveNodes_3"/>
          <dgm:constr type="w" for="ch" forName="FiveConn_4-5" refType="h" refFor="ch" refForName="FiveNodes_4" fact="0.65"/>
          <dgm:constr type="h" for="ch" forName="FiveConn_4-5" refType="h" refFor="ch" refForName="FiveNodes_4" fact="0.65"/>
          <dgm:constr type="ctrY" for="ch" forName="FiveConn_4-5" refType="h" fact="0.804"/>
          <dgm:constr type="l" for="ch" forName="FiveConn_4-5" refType="l" refFor="ch" refForName="FiveNodes_4"/>
          <dgm:constr type="l" for="ch" forName="FiveNodes_1_text" refType="r" refFor="ch" refForName="FiveConn_1-2"/>
          <dgm:constr type="lOff" for="ch" forName="FiveNodes_1_text" refType="w" refFor="ch" refForName="FiveConn_1-2" fact="0.73"/>
          <dgm:constr type="t" for="ch" forName="FiveNodes_1_text" refType="t" refFor="ch" refForName="FiveNodes_1"/>
          <dgm:constr type="b" for="ch" forName="FiveNodes_1_text" refType="b" refFor="ch" refForName="FiveNodes_1"/>
          <dgm:constr type="r" for="ch" forName="FiveNodes_1_text" refType="r" refFor="ch" refForName="FiveNodes_1"/>
          <dgm:constr type="l" for="ch" forName="FiveNodes_2_text" refType="r" refFor="ch" refForName="FiveConn_1-2"/>
          <dgm:constr type="t" for="ch" forName="FiveNodes_2_text" refType="t" refFor="ch" refForName="FiveNodes_2"/>
          <dgm:constr type="b" for="ch" forName="FiveNodes_2_text" refType="b" refFor="ch" refForName="FiveNodes_2"/>
          <dgm:constr type="r" for="ch" forName="FiveNodes_2_text" refType="r" refFor="ch" refForName="FiveNodes_2"/>
          <dgm:constr type="l" for="ch" forName="FiveNodes_3_text" refType="r" refFor="ch" refForName="FiveConn_2-3"/>
          <dgm:constr type="t" for="ch" forName="FiveNodes_3_text" refType="t" refFor="ch" refForName="FiveNodes_3"/>
          <dgm:constr type="b" for="ch" forName="FiveNodes_3_text" refType="b" refFor="ch" refForName="FiveNodes_3"/>
          <dgm:constr type="r" for="ch" forName="FiveNodes_3_text" refType="r" refFor="ch" refForName="FiveNodes_3"/>
          <dgm:constr type="l" for="ch" forName="FiveNodes_4_text" refType="r" refFor="ch" refForName="FiveConn_3-4"/>
          <dgm:constr type="t" for="ch" forName="FiveNodes_4_text" refType="t" refFor="ch" refForName="FiveNodes_4"/>
          <dgm:constr type="b" for="ch" forName="FiveNodes_4_text" refType="b" refFor="ch" refForName="FiveNodes_4"/>
          <dgm:constr type="r" for="ch" forName="FiveNodes_4_text" refType="r" refFor="ch" refForName="FiveNodes_4"/>
          <dgm:constr type="l" for="ch" forName="FiveNodes_5_text" refType="r" refFor="ch" refForName="FiveConn_4-5"/>
          <dgm:constr type="t" for="ch" forName="FiveNodes_5_text" refType="t" refFor="ch" refForName="FiveNodes_5"/>
          <dgm:constr type="b" for="ch" forName="FiveNodes_5_text" refType="b" refFor="ch" refForName="FiveNodes_5"/>
          <dgm:constr type="r" for="ch" forName="FiveNodes_5_text" refType="r" refFor="ch" refForName="FiveNodes_5"/>
        </dgm:constrLst>
      </dgm:else>
    </dgm:choose>
    <dgm:ruleLst/>
    <dgm:layoutNode name="dummyMaxCanvas">
      <dgm:varLst/>
      <dgm:alg type="sp"/>
      <dgm:shape xmlns:r="http://schemas.openxmlformats.org/officeDocument/2006/relationships" r:blip="">
        <dgm:adjLst/>
      </dgm:shape>
      <dgm:presOf/>
      <dgm:constrLst/>
      <dgm:ruleLst/>
    </dgm:layoutNode>
    <dgm:choose name="Name3">
      <dgm:if name="Name4" axis="ch" ptType="node" func="cnt" op="equ" val="1">
        <dgm:layoutNode name="OneNode_1">
          <dgm:varLst>
            <dgm:bulletEnabled val="1"/>
          </dgm:varLst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ch desOrSelf" ptType="node node" st="1 1" cnt="1 0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if>
      <dgm:else name="Name5">
        <dgm:choose name="Name6">
          <dgm:if name="Name7" axis="ch" ptType="node" func="cnt" op="equ" val="2">
            <dgm:layoutNode name="TwoNodes_1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ch desOrSelf" ptType="node node" st="1 1" cnt="1 0"/>
              <dgm:constrLst/>
              <dgm:ruleLst/>
            </dgm:layoutNode>
            <dgm:layoutNode name="TwoNodes_2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ch desOrSelf" ptType="node node" st="2 1" cnt="1 0"/>
              <dgm:constrLst/>
              <dgm:ruleLst/>
            </dgm:layoutNode>
            <dgm:layoutNode name="TwoConn_1-2" styleLbl="fgAccFollowNode1">
              <dgm:varLst>
                <dgm:bulletEnabled val="1"/>
              </dgm:varLst>
              <dgm:alg type="tx"/>
              <dgm:shape xmlns:r="http://schemas.openxmlformats.org/officeDocument/2006/relationships" type="downArrow" r:blip="">
                <dgm:adjLst>
                  <dgm:adj idx="1" val="0.55"/>
                  <dgm:adj idx="2" val="0.45"/>
                </dgm:adjLst>
              </dgm:shape>
              <dgm:presOf axis="ch" ptType="sibTrans" cnt="1"/>
              <dgm:constrLst>
                <dgm:constr type="lMarg" refType="primFontSz" fact="0.1"/>
                <dgm:constr type="rMarg" refType="primFontSz" fact="0.1"/>
                <dgm:constr type="tMarg" refType="primFontSz" fact="0.1"/>
                <dgm:constr type="bMarg" refType="primFontSz" fact="0.1"/>
              </dgm:constrLst>
              <dgm:ruleLst>
                <dgm:rule type="primFontSz" val="5" fact="NaN" max="NaN"/>
              </dgm:ruleLst>
            </dgm:layoutNode>
            <dgm:layoutNode name="TwoNodes_1_text">
              <dgm:varLst>
                <dgm:bulletEnabled val="1"/>
              </dgm:varLst>
              <dgm:alg type="tx">
                <dgm:param type="parTxLTRAlign" val="l"/>
                <dgm:param type="txAnchorVertCh" val="mid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ch desOrSelf" ptType="node node" st="1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  <dgm:layoutNode name="TwoNodes_2_text">
              <dgm:varLst>
                <dgm:bulletEnabled val="1"/>
              </dgm:varLst>
              <dgm:alg type="tx">
                <dgm:param type="parTxLTRAlign" val="l"/>
                <dgm:param type="txAnchorVertCh" val="mid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ch desOrSelf" ptType="node node" st="2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</dgm:if>
          <dgm:else name="Name8">
            <dgm:choose name="Name9">
              <dgm:if name="Name10" axis="ch" ptType="node" func="cnt" op="equ" val="3">
                <dgm:layoutNode name="ThreeNodes_1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1 1" cnt="1 0"/>
                  <dgm:constrLst/>
                  <dgm:ruleLst/>
                </dgm:layoutNode>
                <dgm:layoutNode name="ThreeNodes_2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2 1" cnt="1 0"/>
                  <dgm:constrLst/>
                  <dgm:ruleLst/>
                </dgm:layoutNode>
                <dgm:layoutNode name="ThreeNodes_3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3 1" cnt="1 0"/>
                  <dgm:constrLst/>
                  <dgm:ruleLst/>
                </dgm:layoutNode>
                <dgm:layoutNode name="ThreeConn_1-2" styleLbl="fgAccFollowNode1">
                  <dgm:varLst>
                    <dgm:bulletEnabled val="1"/>
                  </dgm:varLst>
                  <dgm:alg type="tx"/>
                  <dgm:shape xmlns:r="http://schemas.openxmlformats.org/officeDocument/2006/relationships" type="downArrow" r:blip="">
                    <dgm:adjLst>
                      <dgm:adj idx="1" val="0.55"/>
                      <dgm:adj idx="2" val="0.45"/>
                    </dgm:adjLst>
                  </dgm:shape>
                  <dgm:presOf axis="ch" ptType="sibTrans" cnt="1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  <dgm:layoutNode name="ThreeConn_2-3" styleLbl="fgAccFollowNode1">
                  <dgm:varLst>
                    <dgm:bulletEnabled val="1"/>
                  </dgm:varLst>
                  <dgm:alg type="tx"/>
                  <dgm:shape xmlns:r="http://schemas.openxmlformats.org/officeDocument/2006/relationships" type="downArrow" r:blip="">
                    <dgm:adjLst>
                      <dgm:adj idx="1" val="0.55"/>
                      <dgm:adj idx="2" val="0.45"/>
                    </dgm:adjLst>
                  </dgm:shape>
                  <dgm:presOf axis="ch" ptType="sibTrans" st="2" cnt="1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  <dgm:layoutNode name="ThreeNodes_1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1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  <dgm:layoutNode name="ThreeNodes_2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2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  <dgm:layoutNode name="ThreeNodes_3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3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</dgm:if>
              <dgm:else name="Name11">
                <dgm:choose name="Name12">
                  <dgm:if name="Name13" axis="ch" ptType="node" func="cnt" op="equ" val="4">
                    <dgm:layoutNode name="FourNodes_1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1 1" cnt="1 0"/>
                      <dgm:constrLst/>
                      <dgm:ruleLst/>
                    </dgm:layoutNode>
                    <dgm:layoutNode name="FourNodes_2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2 1" cnt="1 0"/>
                      <dgm:constrLst/>
                      <dgm:ruleLst/>
                    </dgm:layoutNode>
                    <dgm:layoutNode name="FourNodes_3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3 1" cnt="1 0"/>
                      <dgm:constrLst/>
                      <dgm:ruleLst/>
                    </dgm:layoutNode>
                    <dgm:layoutNode name="FourNodes_4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4 1" cnt="1 0"/>
                      <dgm:constrLst/>
                      <dgm:ruleLst/>
                    </dgm:layoutNode>
                    <dgm:layoutNode name="FourConn_1-2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Conn_2-3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st="2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Conn_3-4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st="3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1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1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2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2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3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3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4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4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if>
                  <dgm:else name="Name14">
                    <dgm:choose name="Name15">
                      <dgm:if name="Name16" axis="ch" ptType="node" func="cnt" op="gte" val="5">
                        <dgm:layoutNode name="FiveNodes_1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1 1" cnt="1 0"/>
                          <dgm:constrLst/>
                          <dgm:ruleLst/>
                        </dgm:layoutNode>
                        <dgm:layoutNode name="FiveNodes_2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2 1" cnt="1 0"/>
                          <dgm:constrLst/>
                          <dgm:ruleLst/>
                        </dgm:layoutNode>
                        <dgm:layoutNode name="FiveNodes_3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3 1" cnt="1 0"/>
                          <dgm:constrLst/>
                          <dgm:ruleLst/>
                        </dgm:layoutNode>
                        <dgm:layoutNode name="FiveNodes_4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4 1" cnt="1 0"/>
                          <dgm:constrLst/>
                          <dgm:ruleLst/>
                        </dgm:layoutNode>
                        <dgm:layoutNode name="FiveNodes_5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5 1" cnt="1 0"/>
                          <dgm:constrLst/>
                          <dgm:ruleLst/>
                        </dgm:layoutNode>
                        <dgm:layoutNode name="FiveConn_1-2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2-3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2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3-4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3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4-5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4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1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1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2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2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3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3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4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4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5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5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</dgm:if>
                      <dgm:else name="Name17"/>
                    </dgm:choose>
                  </dgm:else>
                </dgm:choose>
              </dgm:else>
            </dgm:choose>
          </dgm:else>
        </dgm:choose>
      </dgm:else>
    </dgm:choos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полнитель верхнего колонтитула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rtl="0">
              <a:defRPr sz="1200"/>
            </a:lvl1pPr>
          </a:lstStyle>
          <a:p>
            <a:pPr rtl="0"/>
            <a:endParaRPr/>
          </a:p>
        </p:txBody>
      </p:sp>
      <p:sp>
        <p:nvSpPr>
          <p:cNvPr id="3" name="Дата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rtl="0">
              <a:defRPr sz="1200"/>
            </a:lvl1pPr>
          </a:lstStyle>
          <a:p>
            <a:pPr rtl="0"/>
            <a:r>
              <a:rPr lang="en-US"/>
              <a:t>01.08.2016</a:t>
            </a:r>
            <a:endParaRPr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rtl="0">
              <a:defRPr sz="1200"/>
            </a:lvl1pPr>
          </a:lstStyle>
          <a:p>
            <a:pPr rtl="0"/>
            <a:endParaRPr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rtl="0">
              <a:defRPr sz="1200"/>
            </a:lvl1pPr>
          </a:lstStyle>
          <a:p>
            <a:pPr rtl="0"/>
            <a:fld id="{79429053-DC2A-4342-ADD4-2FD729D91E2C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23204575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полнитель верхнего колонтитула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rtl="0">
              <a:defRPr sz="1200"/>
            </a:lvl1pPr>
          </a:lstStyle>
          <a:p>
            <a:pPr rtl="0"/>
            <a:endParaRPr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rtl="0">
              <a:defRPr sz="1200"/>
            </a:lvl1pPr>
          </a:lstStyle>
          <a:p>
            <a:pPr rtl="0"/>
            <a:r>
              <a:rPr lang="en-US"/>
              <a:t>01.08.2016</a:t>
            </a:r>
            <a:endParaRPr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rtl="0"/>
            <a:endParaRPr/>
          </a:p>
        </p:txBody>
      </p:sp>
      <p:sp>
        <p:nvSpPr>
          <p:cNvPr id="5" name="Заполнитель заметок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 rtl="0"/>
            <a:r>
              <a:t>Щелкните, чтобы изменить стили текста образца слайда</a:t>
            </a:r>
          </a:p>
          <a:p>
            <a:pPr lvl="1" rtl="0"/>
            <a:r>
              <a:t>Второй уровень</a:t>
            </a:r>
          </a:p>
          <a:p>
            <a:pPr lvl="2" rtl="0"/>
            <a:r>
              <a:t>Третий уровень</a:t>
            </a:r>
          </a:p>
          <a:p>
            <a:pPr lvl="3" rtl="0"/>
            <a:r>
              <a:t>Четвертый уровень</a:t>
            </a:r>
          </a:p>
          <a:p>
            <a:pPr lvl="4" rtl="0"/>
            <a:r>
              <a:t>Пятый уровень</a:t>
            </a:r>
          </a:p>
        </p:txBody>
      </p:sp>
      <p:sp>
        <p:nvSpPr>
          <p:cNvPr id="6" name="Заполнитель нижнего колонтитула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rtl="0">
              <a:defRPr sz="1200"/>
            </a:lvl1pPr>
          </a:lstStyle>
          <a:p>
            <a:pPr rtl="0"/>
            <a:endParaRPr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rtl="0">
              <a:defRPr sz="1200"/>
            </a:lvl1pPr>
          </a:lstStyle>
          <a:p>
            <a:pPr rtl="0"/>
            <a:fld id="{3EBA5BD7-F043-4D1B-AA17-CD412FC534DE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7670578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1218987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1pPr>
    <a:lvl2pPr marL="609493" algn="l" defTabSz="1218987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2pPr>
    <a:lvl3pPr marL="1218987" algn="l" defTabSz="1218987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3pPr>
    <a:lvl4pPr marL="1828480" algn="l" defTabSz="1218987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4pPr>
    <a:lvl5pPr marL="2437973" algn="l" defTabSz="1218987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5pPr>
    <a:lvl6pPr marL="3047467" algn="l" defTabSz="1218987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6pPr>
    <a:lvl7pPr marL="3656960" algn="l" defTabSz="1218987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7pPr>
    <a:lvl8pPr marL="4266453" algn="l" defTabSz="1218987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8pPr>
    <a:lvl9pPr marL="4875947" algn="l" defTabSz="1218987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en-US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rtl="0"/>
            <a:fld id="{3EBA5BD7-F043-4D1B-AA17-CD412FC534DE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722906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" name="диагонали"/>
          <p:cNvGrpSpPr/>
          <p:nvPr/>
        </p:nvGrpSpPr>
        <p:grpSpPr>
          <a:xfrm>
            <a:off x="7516443" y="4145281"/>
            <a:ext cx="4686117" cy="2731407"/>
            <a:chOff x="5638800" y="3108960"/>
            <a:chExt cx="3515503" cy="2048555"/>
          </a:xfrm>
        </p:grpSpPr>
        <p:cxnSp>
          <p:nvCxnSpPr>
            <p:cNvPr id="14" name="Прямая соединительная линия 13"/>
            <p:cNvCxnSpPr/>
            <p:nvPr/>
          </p:nvCxnSpPr>
          <p:spPr>
            <a:xfrm flipV="1">
              <a:off x="5638800" y="3108960"/>
              <a:ext cx="3515503" cy="2037116"/>
            </a:xfrm>
            <a:prstGeom prst="line">
              <a:avLst/>
            </a:prstGeom>
            <a:noFill/>
            <a:ln w="38100">
              <a:gradFill>
                <a:gsLst>
                  <a:gs pos="50000">
                    <a:schemeClr val="accent1">
                      <a:lumMod val="75000"/>
                    </a:schemeClr>
                  </a:gs>
                  <a:gs pos="0">
                    <a:schemeClr val="accent1"/>
                  </a:gs>
                  <a:gs pos="100000">
                    <a:schemeClr val="accent1"/>
                  </a:gs>
                </a:gsLst>
                <a:lin ang="5400000" scaled="0"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cxnSp>
          <p:nvCxnSpPr>
            <p:cNvPr id="17" name="Прямая соединительная линия 16"/>
            <p:cNvCxnSpPr/>
            <p:nvPr/>
          </p:nvCxnSpPr>
          <p:spPr>
            <a:xfrm flipV="1">
              <a:off x="6004643" y="3333750"/>
              <a:ext cx="3149660" cy="1823765"/>
            </a:xfrm>
            <a:prstGeom prst="line">
              <a:avLst/>
            </a:prstGeom>
            <a:noFill/>
            <a:ln w="28575">
              <a:gradFill>
                <a:gsLst>
                  <a:gs pos="0">
                    <a:schemeClr val="accent1">
                      <a:lumMod val="75000"/>
                    </a:schemeClr>
                  </a:gs>
                  <a:gs pos="50000">
                    <a:schemeClr val="accent1">
                      <a:lumMod val="75000"/>
                    </a:schemeClr>
                  </a:gs>
                  <a:gs pos="100000">
                    <a:schemeClr val="accent1"/>
                  </a:gs>
                </a:gsLst>
                <a:lin ang="5400000" scaled="0"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cxnSp>
          <p:nvCxnSpPr>
            <p:cNvPr id="19" name="Прямая соединительная линия 18"/>
            <p:cNvCxnSpPr/>
            <p:nvPr/>
          </p:nvCxnSpPr>
          <p:spPr>
            <a:xfrm flipV="1">
              <a:off x="6388342" y="3549891"/>
              <a:ext cx="2765961" cy="1600149"/>
            </a:xfrm>
            <a:prstGeom prst="line">
              <a:avLst/>
            </a:prstGeom>
            <a:noFill/>
            <a:ln w="25400">
              <a:gradFill>
                <a:gsLst>
                  <a:gs pos="0">
                    <a:schemeClr val="accent1">
                      <a:lumMod val="50000"/>
                    </a:schemeClr>
                  </a:gs>
                  <a:gs pos="100000">
                    <a:schemeClr val="accent1">
                      <a:lumMod val="75000"/>
                    </a:schemeClr>
                  </a:gs>
                </a:gsLst>
                <a:lin ang="5400000" scaled="0"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</p:grpSp>
      <p:grpSp>
        <p:nvGrpSpPr>
          <p:cNvPr id="12" name="линии снизу"/>
          <p:cNvGrpSpPr/>
          <p:nvPr/>
        </p:nvGrpSpPr>
        <p:grpSpPr>
          <a:xfrm>
            <a:off x="-8916" y="6057149"/>
            <a:ext cx="5498726" cy="820207"/>
            <a:chOff x="-6689" y="4553748"/>
            <a:chExt cx="4125119" cy="615155"/>
          </a:xfrm>
        </p:grpSpPr>
        <p:sp>
          <p:nvSpPr>
            <p:cNvPr id="9" name="Полилиния 8"/>
            <p:cNvSpPr/>
            <p:nvPr/>
          </p:nvSpPr>
          <p:spPr>
            <a:xfrm rot="16200000">
              <a:off x="1754302" y="2802395"/>
              <a:ext cx="612775" cy="4115481"/>
            </a:xfrm>
            <a:custGeom>
              <a:avLst/>
              <a:gdLst>
                <a:gd name="connsiteX0" fmla="*/ 0 w 603250"/>
                <a:gd name="connsiteY0" fmla="*/ 3905250 h 3905250"/>
                <a:gd name="connsiteX1" fmla="*/ 603250 w 603250"/>
                <a:gd name="connsiteY1" fmla="*/ 2984500 h 3905250"/>
                <a:gd name="connsiteX2" fmla="*/ 603250 w 603250"/>
                <a:gd name="connsiteY2" fmla="*/ 0 h 3905250"/>
                <a:gd name="connsiteX0" fmla="*/ 0 w 612775"/>
                <a:gd name="connsiteY0" fmla="*/ 3919538 h 3919538"/>
                <a:gd name="connsiteX1" fmla="*/ 612775 w 612775"/>
                <a:gd name="connsiteY1" fmla="*/ 2984500 h 3919538"/>
                <a:gd name="connsiteX2" fmla="*/ 612775 w 612775"/>
                <a:gd name="connsiteY2" fmla="*/ 0 h 3919538"/>
                <a:gd name="connsiteX0" fmla="*/ 0 w 612775"/>
                <a:gd name="connsiteY0" fmla="*/ 4115481 h 4115481"/>
                <a:gd name="connsiteX1" fmla="*/ 612775 w 612775"/>
                <a:gd name="connsiteY1" fmla="*/ 3180443 h 4115481"/>
                <a:gd name="connsiteX2" fmla="*/ 612775 w 612775"/>
                <a:gd name="connsiteY2" fmla="*/ 0 h 41154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612775" h="4115481">
                  <a:moveTo>
                    <a:pt x="0" y="4115481"/>
                  </a:moveTo>
                  <a:lnTo>
                    <a:pt x="612775" y="3180443"/>
                  </a:lnTo>
                  <a:lnTo>
                    <a:pt x="612775" y="0"/>
                  </a:lnTo>
                </a:path>
              </a:pathLst>
            </a:custGeom>
            <a:noFill/>
            <a:ln w="38100">
              <a:gradFill>
                <a:gsLst>
                  <a:gs pos="50000">
                    <a:schemeClr val="accent1">
                      <a:lumMod val="75000"/>
                    </a:schemeClr>
                  </a:gs>
                  <a:gs pos="0">
                    <a:schemeClr val="accent1"/>
                  </a:gs>
                  <a:gs pos="100000">
                    <a:schemeClr val="accent1"/>
                  </a:gs>
                </a:gsLst>
                <a:lin ang="5400000" scaled="0"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 rtl="0"/>
              <a:endParaRPr/>
            </a:p>
          </p:txBody>
        </p:sp>
        <p:sp>
          <p:nvSpPr>
            <p:cNvPr id="10" name="Полилиния 9"/>
            <p:cNvSpPr/>
            <p:nvPr/>
          </p:nvSpPr>
          <p:spPr>
            <a:xfrm rot="16200000">
              <a:off x="1604659" y="3152814"/>
              <a:ext cx="410751" cy="3621427"/>
            </a:xfrm>
            <a:custGeom>
              <a:avLst/>
              <a:gdLst>
                <a:gd name="connsiteX0" fmla="*/ 0 w 603250"/>
                <a:gd name="connsiteY0" fmla="*/ 3905250 h 3905250"/>
                <a:gd name="connsiteX1" fmla="*/ 603250 w 603250"/>
                <a:gd name="connsiteY1" fmla="*/ 2984500 h 3905250"/>
                <a:gd name="connsiteX2" fmla="*/ 603250 w 603250"/>
                <a:gd name="connsiteY2" fmla="*/ 0 h 3905250"/>
                <a:gd name="connsiteX0" fmla="*/ 0 w 612775"/>
                <a:gd name="connsiteY0" fmla="*/ 3919538 h 3919538"/>
                <a:gd name="connsiteX1" fmla="*/ 612775 w 612775"/>
                <a:gd name="connsiteY1" fmla="*/ 2984500 h 3919538"/>
                <a:gd name="connsiteX2" fmla="*/ 612775 w 612775"/>
                <a:gd name="connsiteY2" fmla="*/ 0 h 3919538"/>
                <a:gd name="connsiteX0" fmla="*/ 0 w 612775"/>
                <a:gd name="connsiteY0" fmla="*/ 3919538 h 3919538"/>
                <a:gd name="connsiteX1" fmla="*/ 202024 w 612775"/>
                <a:gd name="connsiteY1" fmla="*/ 3607676 h 3919538"/>
                <a:gd name="connsiteX2" fmla="*/ 612775 w 612775"/>
                <a:gd name="connsiteY2" fmla="*/ 2984500 h 3919538"/>
                <a:gd name="connsiteX3" fmla="*/ 612775 w 612775"/>
                <a:gd name="connsiteY3" fmla="*/ 0 h 3919538"/>
                <a:gd name="connsiteX0" fmla="*/ 0 w 410751"/>
                <a:gd name="connsiteY0" fmla="*/ 3607676 h 3607676"/>
                <a:gd name="connsiteX1" fmla="*/ 410751 w 410751"/>
                <a:gd name="connsiteY1" fmla="*/ 2984500 h 3607676"/>
                <a:gd name="connsiteX2" fmla="*/ 410751 w 410751"/>
                <a:gd name="connsiteY2" fmla="*/ 0 h 3607676"/>
                <a:gd name="connsiteX0" fmla="*/ 0 w 410751"/>
                <a:gd name="connsiteY0" fmla="*/ 3607676 h 3607676"/>
                <a:gd name="connsiteX1" fmla="*/ 410751 w 410751"/>
                <a:gd name="connsiteY1" fmla="*/ 2984500 h 3607676"/>
                <a:gd name="connsiteX2" fmla="*/ 409575 w 410751"/>
                <a:gd name="connsiteY2" fmla="*/ 185820 h 3607676"/>
                <a:gd name="connsiteX3" fmla="*/ 410751 w 410751"/>
                <a:gd name="connsiteY3" fmla="*/ 0 h 3607676"/>
                <a:gd name="connsiteX0" fmla="*/ 0 w 410751"/>
                <a:gd name="connsiteY0" fmla="*/ 3421856 h 3421856"/>
                <a:gd name="connsiteX1" fmla="*/ 410751 w 410751"/>
                <a:gd name="connsiteY1" fmla="*/ 2798680 h 3421856"/>
                <a:gd name="connsiteX2" fmla="*/ 409575 w 410751"/>
                <a:gd name="connsiteY2" fmla="*/ 0 h 3421856"/>
                <a:gd name="connsiteX0" fmla="*/ 0 w 410751"/>
                <a:gd name="connsiteY0" fmla="*/ 3614170 h 3614170"/>
                <a:gd name="connsiteX1" fmla="*/ 410751 w 410751"/>
                <a:gd name="connsiteY1" fmla="*/ 2990994 h 3614170"/>
                <a:gd name="connsiteX2" fmla="*/ 405947 w 410751"/>
                <a:gd name="connsiteY2" fmla="*/ 0 h 3614170"/>
                <a:gd name="connsiteX0" fmla="*/ 0 w 410751"/>
                <a:gd name="connsiteY0" fmla="*/ 3621427 h 3621427"/>
                <a:gd name="connsiteX1" fmla="*/ 410751 w 410751"/>
                <a:gd name="connsiteY1" fmla="*/ 2998251 h 3621427"/>
                <a:gd name="connsiteX2" fmla="*/ 405947 w 410751"/>
                <a:gd name="connsiteY2" fmla="*/ 0 h 36214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10751" h="3621427">
                  <a:moveTo>
                    <a:pt x="0" y="3621427"/>
                  </a:moveTo>
                  <a:lnTo>
                    <a:pt x="410751" y="2998251"/>
                  </a:lnTo>
                  <a:cubicBezTo>
                    <a:pt x="410359" y="2065358"/>
                    <a:pt x="406339" y="932893"/>
                    <a:pt x="405947" y="0"/>
                  </a:cubicBezTo>
                </a:path>
              </a:pathLst>
            </a:custGeom>
            <a:noFill/>
            <a:ln w="28575">
              <a:gradFill>
                <a:gsLst>
                  <a:gs pos="0">
                    <a:schemeClr val="accent1">
                      <a:lumMod val="75000"/>
                    </a:schemeClr>
                  </a:gs>
                  <a:gs pos="50000">
                    <a:schemeClr val="accent1">
                      <a:lumMod val="75000"/>
                    </a:schemeClr>
                  </a:gs>
                  <a:gs pos="100000">
                    <a:schemeClr val="accent1"/>
                  </a:gs>
                </a:gsLst>
                <a:lin ang="5400000" scaled="0"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 rtl="0"/>
              <a:endParaRPr/>
            </a:p>
          </p:txBody>
        </p:sp>
        <p:sp>
          <p:nvSpPr>
            <p:cNvPr id="11" name="Полилиния 10"/>
            <p:cNvSpPr/>
            <p:nvPr/>
          </p:nvSpPr>
          <p:spPr>
            <a:xfrm rot="16200000">
              <a:off x="1462308" y="3453376"/>
              <a:ext cx="241768" cy="3179761"/>
            </a:xfrm>
            <a:custGeom>
              <a:avLst/>
              <a:gdLst>
                <a:gd name="connsiteX0" fmla="*/ 0 w 603250"/>
                <a:gd name="connsiteY0" fmla="*/ 3905250 h 3905250"/>
                <a:gd name="connsiteX1" fmla="*/ 603250 w 603250"/>
                <a:gd name="connsiteY1" fmla="*/ 2984500 h 3905250"/>
                <a:gd name="connsiteX2" fmla="*/ 603250 w 603250"/>
                <a:gd name="connsiteY2" fmla="*/ 0 h 3905250"/>
                <a:gd name="connsiteX0" fmla="*/ 0 w 612775"/>
                <a:gd name="connsiteY0" fmla="*/ 3919538 h 3919538"/>
                <a:gd name="connsiteX1" fmla="*/ 612775 w 612775"/>
                <a:gd name="connsiteY1" fmla="*/ 2984500 h 3919538"/>
                <a:gd name="connsiteX2" fmla="*/ 612775 w 612775"/>
                <a:gd name="connsiteY2" fmla="*/ 0 h 3919538"/>
                <a:gd name="connsiteX0" fmla="*/ 0 w 612775"/>
                <a:gd name="connsiteY0" fmla="*/ 3919538 h 3919538"/>
                <a:gd name="connsiteX1" fmla="*/ 373856 w 612775"/>
                <a:gd name="connsiteY1" fmla="*/ 3344891 h 3919538"/>
                <a:gd name="connsiteX2" fmla="*/ 612775 w 612775"/>
                <a:gd name="connsiteY2" fmla="*/ 2984500 h 3919538"/>
                <a:gd name="connsiteX3" fmla="*/ 612775 w 612775"/>
                <a:gd name="connsiteY3" fmla="*/ 0 h 3919538"/>
                <a:gd name="connsiteX0" fmla="*/ 0 w 238919"/>
                <a:gd name="connsiteY0" fmla="*/ 3344891 h 3344891"/>
                <a:gd name="connsiteX1" fmla="*/ 238919 w 238919"/>
                <a:gd name="connsiteY1" fmla="*/ 2984500 h 3344891"/>
                <a:gd name="connsiteX2" fmla="*/ 238919 w 238919"/>
                <a:gd name="connsiteY2" fmla="*/ 0 h 3344891"/>
                <a:gd name="connsiteX0" fmla="*/ 0 w 238919"/>
                <a:gd name="connsiteY0" fmla="*/ 3344891 h 3344891"/>
                <a:gd name="connsiteX1" fmla="*/ 238919 w 238919"/>
                <a:gd name="connsiteY1" fmla="*/ 2984500 h 3344891"/>
                <a:gd name="connsiteX2" fmla="*/ 238125 w 238919"/>
                <a:gd name="connsiteY2" fmla="*/ 368330 h 3344891"/>
                <a:gd name="connsiteX3" fmla="*/ 238919 w 238919"/>
                <a:gd name="connsiteY3" fmla="*/ 0 h 3344891"/>
                <a:gd name="connsiteX0" fmla="*/ 0 w 238919"/>
                <a:gd name="connsiteY0" fmla="*/ 2976561 h 2976561"/>
                <a:gd name="connsiteX1" fmla="*/ 238919 w 238919"/>
                <a:gd name="connsiteY1" fmla="*/ 2616170 h 2976561"/>
                <a:gd name="connsiteX2" fmla="*/ 238125 w 238919"/>
                <a:gd name="connsiteY2" fmla="*/ 0 h 2976561"/>
                <a:gd name="connsiteX0" fmla="*/ 0 w 241768"/>
                <a:gd name="connsiteY0" fmla="*/ 3179761 h 3179761"/>
                <a:gd name="connsiteX1" fmla="*/ 238919 w 241768"/>
                <a:gd name="connsiteY1" fmla="*/ 2819370 h 3179761"/>
                <a:gd name="connsiteX2" fmla="*/ 241754 w 241768"/>
                <a:gd name="connsiteY2" fmla="*/ 0 h 31797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41768" h="3179761">
                  <a:moveTo>
                    <a:pt x="0" y="3179761"/>
                  </a:moveTo>
                  <a:lnTo>
                    <a:pt x="238919" y="2819370"/>
                  </a:lnTo>
                  <a:cubicBezTo>
                    <a:pt x="238654" y="1947313"/>
                    <a:pt x="242019" y="872057"/>
                    <a:pt x="241754" y="0"/>
                  </a:cubicBezTo>
                </a:path>
              </a:pathLst>
            </a:custGeom>
            <a:noFill/>
            <a:ln w="25400">
              <a:gradFill>
                <a:gsLst>
                  <a:gs pos="0">
                    <a:schemeClr val="accent1">
                      <a:lumMod val="50000"/>
                    </a:schemeClr>
                  </a:gs>
                  <a:gs pos="100000">
                    <a:schemeClr val="accent1">
                      <a:lumMod val="75000"/>
                    </a:schemeClr>
                  </a:gs>
                </a:gsLst>
                <a:lin ang="5400000" scaled="0"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 rtl="0"/>
              <a:endParaRPr/>
            </a:p>
          </p:txBody>
        </p:sp>
      </p:grpSp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625176" y="584200"/>
            <a:ext cx="8735325" cy="2000251"/>
          </a:xfrm>
        </p:spPr>
        <p:txBody>
          <a:bodyPr rtlCol="0">
            <a:normAutofit/>
          </a:bodyPr>
          <a:lstStyle>
            <a:lvl1pPr algn="l" rtl="0">
              <a:defRPr sz="5400"/>
            </a:lvl1pPr>
          </a:lstStyle>
          <a:p>
            <a:pPr rtl="0"/>
            <a:r>
              <a:rPr lang="ru-RU"/>
              <a:t>Образец заголовка</a:t>
            </a:r>
            <a:endParaRPr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625176" y="2616200"/>
            <a:ext cx="8735325" cy="1752600"/>
          </a:xfrm>
        </p:spPr>
        <p:txBody>
          <a:bodyPr rtlCol="0">
            <a:normAutofit/>
          </a:bodyPr>
          <a:lstStyle>
            <a:lvl1pPr marL="0" indent="0" algn="l" rtl="0">
              <a:spcBef>
                <a:spcPts val="0"/>
              </a:spcBef>
              <a:buNone/>
              <a:defRPr sz="2800" cap="all" spc="200" baseline="0">
                <a:solidFill>
                  <a:schemeClr val="accent1"/>
                </a:solidFill>
              </a:defRPr>
            </a:lvl1pPr>
            <a:lvl2pPr marL="609493" indent="0" algn="ctr" rtl="0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8987" indent="0" algn="ctr" rtl="0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480" indent="0" algn="ctr" rtl="0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7973" indent="0" algn="ctr" rtl="0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467" indent="0" algn="ctr" rtl="0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6960" indent="0" algn="ctr" rtl="0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6453" indent="0" algn="ctr" rtl="0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5947" indent="0" algn="ctr" rtl="0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rtl="0"/>
            <a:r>
              <a:rPr lang="ru-RU"/>
              <a:t>Образец подзаголовка</a:t>
            </a:r>
            <a:endParaRPr/>
          </a:p>
        </p:txBody>
      </p:sp>
      <p:sp>
        <p:nvSpPr>
          <p:cNvPr id="22" name="Дата 21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r>
              <a:rPr lang="en-US"/>
              <a:t>01.08.2016</a:t>
            </a:r>
            <a:endParaRPr/>
          </a:p>
        </p:txBody>
      </p:sp>
      <p:sp>
        <p:nvSpPr>
          <p:cNvPr id="23" name="Нижний колонтитул 22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/>
          </a:p>
        </p:txBody>
      </p:sp>
      <p:sp>
        <p:nvSpPr>
          <p:cNvPr id="24" name="Номер слайда 23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C014DD1E-5D91-48A3-AD6D-45FBA980D106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8474885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ru-RU"/>
              <a:t>Образец заголовка</a:t>
            </a:r>
            <a:endParaRPr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 rtlCol="0"/>
          <a:lstStyle>
            <a:lvl5pPr algn="l" rtl="0">
              <a:defRPr/>
            </a:lvl5pPr>
            <a:lvl6pPr algn="l" rtl="0">
              <a:defRPr/>
            </a:lvl6pPr>
            <a:lvl7pPr algn="l" rtl="0">
              <a:defRPr/>
            </a:lvl7pPr>
            <a:lvl8pPr algn="l" rtl="0">
              <a:defRPr baseline="0"/>
            </a:lvl8pPr>
            <a:lvl9pPr algn="l" rtl="0">
              <a:defRPr baseline="0"/>
            </a:lvl9pPr>
          </a:lstStyle>
          <a:p>
            <a:pPr lvl="0" rtl="0"/>
            <a:r>
              <a:rPr lang="ru-RU"/>
              <a:t>Образец текста</a:t>
            </a:r>
          </a:p>
          <a:p>
            <a:pPr lvl="1" rtl="0"/>
            <a:r>
              <a:rPr lang="ru-RU"/>
              <a:t>Второй уровень</a:t>
            </a:r>
          </a:p>
          <a:p>
            <a:pPr lvl="2" rtl="0"/>
            <a:r>
              <a:rPr lang="ru-RU"/>
              <a:t>Третий уровень</a:t>
            </a:r>
          </a:p>
          <a:p>
            <a:pPr lvl="3" rtl="0"/>
            <a:r>
              <a:rPr lang="ru-RU"/>
              <a:t>Четвертый уровень</a:t>
            </a:r>
          </a:p>
          <a:p>
            <a:pPr lvl="4" rtl="0"/>
            <a:r>
              <a:rPr lang="ru-RU"/>
              <a:t>Пятый уровень</a:t>
            </a:r>
            <a:endParaRPr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r>
              <a:rPr lang="en-US"/>
              <a:t>01.08.2016</a:t>
            </a:r>
            <a:endParaRPr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C014DD1E-5D91-48A3-AD6D-45FBA980D106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9966751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836898" y="584200"/>
            <a:ext cx="2742486" cy="5588000"/>
          </a:xfrm>
        </p:spPr>
        <p:txBody>
          <a:bodyPr vert="eaVert" rtlCol="0"/>
          <a:lstStyle/>
          <a:p>
            <a:pPr rtl="0"/>
            <a:r>
              <a:rPr lang="ru-RU"/>
              <a:t>Образец заголовка</a:t>
            </a:r>
            <a:endParaRPr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1218882" y="584200"/>
            <a:ext cx="7414869" cy="5588000"/>
          </a:xfrm>
        </p:spPr>
        <p:txBody>
          <a:bodyPr vert="eaVert" rtlCol="0"/>
          <a:lstStyle>
            <a:lvl5pPr algn="l" rtl="0">
              <a:defRPr/>
            </a:lvl5pPr>
            <a:lvl6pPr algn="l" rtl="0">
              <a:defRPr/>
            </a:lvl6pPr>
            <a:lvl7pPr algn="l" rtl="0">
              <a:defRPr/>
            </a:lvl7pPr>
            <a:lvl8pPr algn="l" rtl="0">
              <a:defRPr/>
            </a:lvl8pPr>
            <a:lvl9pPr algn="l" rtl="0">
              <a:defRPr/>
            </a:lvl9pPr>
          </a:lstStyle>
          <a:p>
            <a:pPr lvl="0" rtl="0"/>
            <a:r>
              <a:rPr lang="ru-RU"/>
              <a:t>Образец текста</a:t>
            </a:r>
          </a:p>
          <a:p>
            <a:pPr lvl="1" rtl="0"/>
            <a:r>
              <a:rPr lang="ru-RU"/>
              <a:t>Второй уровень</a:t>
            </a:r>
          </a:p>
          <a:p>
            <a:pPr lvl="2" rtl="0"/>
            <a:r>
              <a:rPr lang="ru-RU"/>
              <a:t>Третий уровень</a:t>
            </a:r>
          </a:p>
          <a:p>
            <a:pPr lvl="3" rtl="0"/>
            <a:r>
              <a:rPr lang="ru-RU"/>
              <a:t>Четвертый уровень</a:t>
            </a:r>
          </a:p>
          <a:p>
            <a:pPr lvl="4" rtl="0"/>
            <a:r>
              <a:rPr lang="ru-RU"/>
              <a:t>Пятый уровень</a:t>
            </a:r>
            <a:endParaRPr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r>
              <a:rPr lang="en-US"/>
              <a:t>01.08.2016</a:t>
            </a:r>
            <a:endParaRPr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C014DD1E-5D91-48A3-AD6D-45FBA980D106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5958864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ru-RU"/>
              <a:t>Образец заголовка</a:t>
            </a:r>
            <a:endParaRPr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 rtlCol="0"/>
          <a:lstStyle>
            <a:lvl5pPr algn="l" rtl="0">
              <a:defRPr/>
            </a:lvl5pPr>
            <a:lvl6pPr algn="l" rtl="0">
              <a:defRPr/>
            </a:lvl6pPr>
            <a:lvl7pPr algn="l" rtl="0">
              <a:defRPr/>
            </a:lvl7pPr>
            <a:lvl8pPr algn="l" rtl="0">
              <a:defRPr/>
            </a:lvl8pPr>
            <a:lvl9pPr algn="l" rtl="0">
              <a:defRPr/>
            </a:lvl9pPr>
          </a:lstStyle>
          <a:p>
            <a:pPr lvl="0" rtl="0"/>
            <a:r>
              <a:rPr lang="ru-RU"/>
              <a:t>Образец текста</a:t>
            </a:r>
          </a:p>
          <a:p>
            <a:pPr lvl="1" rtl="0"/>
            <a:r>
              <a:rPr lang="ru-RU"/>
              <a:t>Второй уровень</a:t>
            </a:r>
          </a:p>
          <a:p>
            <a:pPr lvl="2" rtl="0"/>
            <a:r>
              <a:rPr lang="ru-RU"/>
              <a:t>Третий уровень</a:t>
            </a:r>
          </a:p>
          <a:p>
            <a:pPr lvl="3" rtl="0"/>
            <a:r>
              <a:rPr lang="ru-RU"/>
              <a:t>Четвертый уровень</a:t>
            </a:r>
          </a:p>
          <a:p>
            <a:pPr lvl="4" rtl="0"/>
            <a:r>
              <a:rPr lang="ru-RU"/>
              <a:t>Пятый уровень</a:t>
            </a:r>
            <a:endParaRPr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r>
              <a:rPr lang="en-US"/>
              <a:t>01.08.2016</a:t>
            </a:r>
            <a:endParaRPr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C014DD1E-5D91-48A3-AD6D-45FBA980D106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4067690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диагонали"/>
          <p:cNvGrpSpPr/>
          <p:nvPr/>
        </p:nvGrpSpPr>
        <p:grpSpPr>
          <a:xfrm>
            <a:off x="7516443" y="4145281"/>
            <a:ext cx="4686117" cy="2731407"/>
            <a:chOff x="5638800" y="3108960"/>
            <a:chExt cx="3515503" cy="2048555"/>
          </a:xfrm>
        </p:grpSpPr>
        <p:cxnSp>
          <p:nvCxnSpPr>
            <p:cNvPr id="12" name="Прямая соединительная линия 11"/>
            <p:cNvCxnSpPr/>
            <p:nvPr/>
          </p:nvCxnSpPr>
          <p:spPr>
            <a:xfrm flipV="1">
              <a:off x="5638800" y="3108960"/>
              <a:ext cx="3515503" cy="2037116"/>
            </a:xfrm>
            <a:prstGeom prst="line">
              <a:avLst/>
            </a:prstGeom>
            <a:noFill/>
            <a:ln w="38100">
              <a:gradFill>
                <a:gsLst>
                  <a:gs pos="50000">
                    <a:schemeClr val="accent1">
                      <a:lumMod val="75000"/>
                    </a:schemeClr>
                  </a:gs>
                  <a:gs pos="0">
                    <a:schemeClr val="accent1"/>
                  </a:gs>
                  <a:gs pos="100000">
                    <a:schemeClr val="accent1"/>
                  </a:gs>
                </a:gsLst>
                <a:lin ang="5400000" scaled="0"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cxnSp>
          <p:nvCxnSpPr>
            <p:cNvPr id="13" name="Прямая соединительная линия 12"/>
            <p:cNvCxnSpPr/>
            <p:nvPr/>
          </p:nvCxnSpPr>
          <p:spPr>
            <a:xfrm flipV="1">
              <a:off x="6004643" y="3333750"/>
              <a:ext cx="3149660" cy="1823765"/>
            </a:xfrm>
            <a:prstGeom prst="line">
              <a:avLst/>
            </a:prstGeom>
            <a:noFill/>
            <a:ln w="28575">
              <a:gradFill>
                <a:gsLst>
                  <a:gs pos="0">
                    <a:schemeClr val="accent1">
                      <a:lumMod val="75000"/>
                    </a:schemeClr>
                  </a:gs>
                  <a:gs pos="50000">
                    <a:schemeClr val="accent1">
                      <a:lumMod val="75000"/>
                    </a:schemeClr>
                  </a:gs>
                  <a:gs pos="100000">
                    <a:schemeClr val="accent1"/>
                  </a:gs>
                </a:gsLst>
                <a:lin ang="5400000" scaled="0"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cxnSp>
          <p:nvCxnSpPr>
            <p:cNvPr id="14" name="Прямая соединительная линия 13"/>
            <p:cNvCxnSpPr/>
            <p:nvPr/>
          </p:nvCxnSpPr>
          <p:spPr>
            <a:xfrm flipV="1">
              <a:off x="6388342" y="3549891"/>
              <a:ext cx="2765961" cy="1600149"/>
            </a:xfrm>
            <a:prstGeom prst="line">
              <a:avLst/>
            </a:prstGeom>
            <a:noFill/>
            <a:ln w="25400">
              <a:gradFill>
                <a:gsLst>
                  <a:gs pos="0">
                    <a:schemeClr val="accent1">
                      <a:lumMod val="50000"/>
                    </a:schemeClr>
                  </a:gs>
                  <a:gs pos="100000">
                    <a:schemeClr val="accent1">
                      <a:lumMod val="75000"/>
                    </a:schemeClr>
                  </a:gs>
                </a:gsLst>
                <a:lin ang="5400000" scaled="0"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</p:grp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625177" y="2209801"/>
            <a:ext cx="8938472" cy="2764335"/>
          </a:xfrm>
        </p:spPr>
        <p:txBody>
          <a:bodyPr rtlCol="0" anchor="b">
            <a:normAutofit/>
          </a:bodyPr>
          <a:lstStyle>
            <a:lvl1pPr algn="l" rtl="0">
              <a:defRPr sz="5400" b="0" cap="none" baseline="0"/>
            </a:lvl1pPr>
          </a:lstStyle>
          <a:p>
            <a:pPr rtl="0"/>
            <a:r>
              <a:rPr lang="ru-RU"/>
              <a:t>Образец заголовка</a:t>
            </a:r>
            <a:endParaRPr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625176" y="4951266"/>
            <a:ext cx="7069519" cy="1220933"/>
          </a:xfrm>
        </p:spPr>
        <p:txBody>
          <a:bodyPr rtlCol="0" anchor="t">
            <a:normAutofit/>
          </a:bodyPr>
          <a:lstStyle>
            <a:lvl1pPr marL="0" indent="0" algn="l" rtl="0">
              <a:spcBef>
                <a:spcPts val="0"/>
              </a:spcBef>
              <a:buNone/>
              <a:defRPr sz="2800" cap="all" spc="200" baseline="0">
                <a:solidFill>
                  <a:schemeClr val="accent1"/>
                </a:solidFill>
              </a:defRPr>
            </a:lvl1pPr>
            <a:lvl2pPr marL="609493" indent="0" algn="l" rtl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8987" indent="0" algn="l" rtl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3pPr>
            <a:lvl4pPr marL="1828480" indent="0" algn="l" rtl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4pPr>
            <a:lvl5pPr marL="2437973" indent="0" algn="l" rtl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5pPr>
            <a:lvl6pPr marL="3047467" indent="0" algn="l" rtl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6pPr>
            <a:lvl7pPr marL="3656960" indent="0" algn="l" rtl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7pPr>
            <a:lvl8pPr marL="4266453" indent="0" algn="l" rtl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8pPr>
            <a:lvl9pPr marL="4875947" indent="0" algn="l" rtl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rt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r>
              <a:rPr lang="en-US"/>
              <a:t>01.08.2016</a:t>
            </a:r>
            <a:endParaRPr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C014DD1E-5D91-48A3-AD6D-45FBA980D106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6163306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типа объектов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ru-RU"/>
              <a:t>Образец заголовка</a:t>
            </a:r>
            <a:endParaRPr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1218883" y="1706880"/>
            <a:ext cx="5078677" cy="4465320"/>
          </a:xfrm>
        </p:spPr>
        <p:txBody>
          <a:bodyPr rtlCol="0">
            <a:normAutofit/>
          </a:bodyPr>
          <a:lstStyle>
            <a:lvl1pPr algn="l" rtl="0">
              <a:defRPr sz="2800"/>
            </a:lvl1pPr>
            <a:lvl2pPr algn="l" rtl="0">
              <a:defRPr sz="2400"/>
            </a:lvl2pPr>
            <a:lvl3pPr algn="l" rtl="0">
              <a:defRPr sz="2000"/>
            </a:lvl3pPr>
            <a:lvl4pPr algn="l" rtl="0">
              <a:defRPr sz="2000"/>
            </a:lvl4pPr>
            <a:lvl5pPr algn="l" rtl="0">
              <a:defRPr sz="2000"/>
            </a:lvl5pPr>
            <a:lvl6pPr algn="l" rtl="0">
              <a:defRPr sz="2000"/>
            </a:lvl6pPr>
            <a:lvl7pPr algn="l" rtl="0">
              <a:defRPr sz="2000"/>
            </a:lvl7pPr>
            <a:lvl8pPr algn="l" rtl="0">
              <a:defRPr sz="2000" baseline="0"/>
            </a:lvl8pPr>
            <a:lvl9pPr algn="l" rtl="0">
              <a:defRPr sz="2000" baseline="0"/>
            </a:lvl9pPr>
          </a:lstStyle>
          <a:p>
            <a:pPr lvl="0" rtl="0"/>
            <a:r>
              <a:rPr lang="ru-RU"/>
              <a:t>Образец текста</a:t>
            </a:r>
          </a:p>
          <a:p>
            <a:pPr lvl="1" rtl="0"/>
            <a:r>
              <a:rPr lang="ru-RU"/>
              <a:t>Второй уровень</a:t>
            </a:r>
          </a:p>
          <a:p>
            <a:pPr lvl="2" rtl="0"/>
            <a:r>
              <a:rPr lang="ru-RU"/>
              <a:t>Третий уровень</a:t>
            </a:r>
          </a:p>
          <a:p>
            <a:pPr lvl="3" rtl="0"/>
            <a:r>
              <a:rPr lang="ru-RU"/>
              <a:t>Четвертый уровень</a:t>
            </a:r>
          </a:p>
          <a:p>
            <a:pPr lvl="4" rtl="0"/>
            <a:r>
              <a:rPr lang="ru-RU"/>
              <a:t>Пятый уровень</a:t>
            </a:r>
            <a:endParaRPr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500707" y="1706880"/>
            <a:ext cx="5078677" cy="4465320"/>
          </a:xfrm>
        </p:spPr>
        <p:txBody>
          <a:bodyPr rtlCol="0">
            <a:normAutofit/>
          </a:bodyPr>
          <a:lstStyle>
            <a:lvl1pPr algn="l" rtl="0">
              <a:defRPr sz="2800"/>
            </a:lvl1pPr>
            <a:lvl2pPr algn="l" rtl="0">
              <a:defRPr sz="2400"/>
            </a:lvl2pPr>
            <a:lvl3pPr algn="l" rtl="0">
              <a:defRPr sz="2000"/>
            </a:lvl3pPr>
            <a:lvl4pPr algn="l" rtl="0">
              <a:defRPr sz="2000"/>
            </a:lvl4pPr>
            <a:lvl5pPr algn="l" rtl="0">
              <a:defRPr sz="2000"/>
            </a:lvl5pPr>
            <a:lvl6pPr algn="l" rtl="0">
              <a:defRPr sz="2000"/>
            </a:lvl6pPr>
            <a:lvl7pPr algn="l" rtl="0">
              <a:defRPr sz="2000"/>
            </a:lvl7pPr>
            <a:lvl8pPr algn="l" rtl="0">
              <a:defRPr sz="2000"/>
            </a:lvl8pPr>
            <a:lvl9pPr algn="l" rtl="0">
              <a:defRPr sz="2000"/>
            </a:lvl9pPr>
          </a:lstStyle>
          <a:p>
            <a:pPr lvl="0" rtl="0"/>
            <a:r>
              <a:rPr lang="ru-RU"/>
              <a:t>Образец текста</a:t>
            </a:r>
          </a:p>
          <a:p>
            <a:pPr lvl="1" rtl="0"/>
            <a:r>
              <a:rPr lang="ru-RU"/>
              <a:t>Второй уровень</a:t>
            </a:r>
          </a:p>
          <a:p>
            <a:pPr lvl="2" rtl="0"/>
            <a:r>
              <a:rPr lang="ru-RU"/>
              <a:t>Третий уровень</a:t>
            </a:r>
          </a:p>
          <a:p>
            <a:pPr lvl="3" rtl="0"/>
            <a:r>
              <a:rPr lang="ru-RU"/>
              <a:t>Четвертый уровень</a:t>
            </a:r>
          </a:p>
          <a:p>
            <a:pPr lvl="4" rtl="0"/>
            <a:r>
              <a:rPr lang="ru-RU"/>
              <a:t>Пятый уровень</a:t>
            </a:r>
            <a:endParaRPr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r>
              <a:rPr lang="en-US"/>
              <a:t>01.08.2016</a:t>
            </a:r>
            <a:endParaRPr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C014DD1E-5D91-48A3-AD6D-45FBA980D106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5576477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lvl1pPr algn="l" rtl="0">
              <a:defRPr/>
            </a:lvl1pPr>
          </a:lstStyle>
          <a:p>
            <a:pPr rtl="0"/>
            <a:r>
              <a:rPr lang="ru-RU"/>
              <a:t>Образец заголовка</a:t>
            </a:r>
            <a:endParaRPr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218883" y="1701800"/>
            <a:ext cx="5082740" cy="914400"/>
          </a:xfrm>
        </p:spPr>
        <p:txBody>
          <a:bodyPr rtlCol="0" anchor="b">
            <a:normAutofit/>
          </a:bodyPr>
          <a:lstStyle>
            <a:lvl1pPr marL="0" indent="0" algn="l" rtl="0">
              <a:spcBef>
                <a:spcPts val="0"/>
              </a:spcBef>
              <a:buNone/>
              <a:defRPr sz="2800" b="0" cap="all" spc="200" baseline="0">
                <a:solidFill>
                  <a:schemeClr val="accent1"/>
                </a:solidFill>
              </a:defRPr>
            </a:lvl1pPr>
            <a:lvl2pPr marL="609493" indent="0" algn="l" rtl="0">
              <a:buNone/>
              <a:defRPr sz="2700" b="1"/>
            </a:lvl2pPr>
            <a:lvl3pPr marL="1218987" indent="0" algn="l" rtl="0">
              <a:buNone/>
              <a:defRPr sz="2400" b="1"/>
            </a:lvl3pPr>
            <a:lvl4pPr marL="1828480" indent="0" algn="l" rtl="0">
              <a:buNone/>
              <a:defRPr sz="2100" b="1"/>
            </a:lvl4pPr>
            <a:lvl5pPr marL="2437973" indent="0" algn="l" rtl="0">
              <a:buNone/>
              <a:defRPr sz="2100" b="1"/>
            </a:lvl5pPr>
            <a:lvl6pPr marL="3047467" indent="0" algn="l" rtl="0">
              <a:buNone/>
              <a:defRPr sz="2100" b="1"/>
            </a:lvl6pPr>
            <a:lvl7pPr marL="3656960" indent="0" algn="l" rtl="0">
              <a:buNone/>
              <a:defRPr sz="2100" b="1"/>
            </a:lvl7pPr>
            <a:lvl8pPr marL="4266453" indent="0" algn="l" rtl="0">
              <a:buNone/>
              <a:defRPr sz="2100" b="1"/>
            </a:lvl8pPr>
            <a:lvl9pPr marL="4875947" indent="0" algn="l" rtl="0">
              <a:buNone/>
              <a:defRPr sz="2100" b="1"/>
            </a:lvl9pPr>
          </a:lstStyle>
          <a:p>
            <a:pPr lvl="0" rt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1218883" y="2717800"/>
            <a:ext cx="5078677" cy="3454400"/>
          </a:xfrm>
        </p:spPr>
        <p:txBody>
          <a:bodyPr rtlCol="0">
            <a:noAutofit/>
          </a:bodyPr>
          <a:lstStyle>
            <a:lvl1pPr algn="l" rtl="0">
              <a:defRPr sz="2800"/>
            </a:lvl1pPr>
            <a:lvl2pPr algn="l" rtl="0">
              <a:defRPr sz="2400"/>
            </a:lvl2pPr>
            <a:lvl3pPr algn="l" rtl="0">
              <a:defRPr sz="2000"/>
            </a:lvl3pPr>
            <a:lvl4pPr algn="l" rtl="0">
              <a:defRPr sz="2000"/>
            </a:lvl4pPr>
            <a:lvl5pPr algn="l" rtl="0">
              <a:defRPr sz="2000"/>
            </a:lvl5pPr>
            <a:lvl6pPr algn="l" rtl="0">
              <a:defRPr sz="2000"/>
            </a:lvl6pPr>
            <a:lvl7pPr algn="l" rtl="0">
              <a:defRPr sz="2000" baseline="0"/>
            </a:lvl7pPr>
            <a:lvl8pPr algn="l" rtl="0">
              <a:defRPr sz="2000" baseline="0"/>
            </a:lvl8pPr>
            <a:lvl9pPr algn="l" rtl="0">
              <a:defRPr sz="2000" baseline="0"/>
            </a:lvl9pPr>
          </a:lstStyle>
          <a:p>
            <a:pPr lvl="0" rtl="0"/>
            <a:r>
              <a:rPr lang="ru-RU"/>
              <a:t>Образец текста</a:t>
            </a:r>
          </a:p>
          <a:p>
            <a:pPr lvl="1" rtl="0"/>
            <a:r>
              <a:rPr lang="ru-RU"/>
              <a:t>Второй уровень</a:t>
            </a:r>
          </a:p>
          <a:p>
            <a:pPr lvl="2" rtl="0"/>
            <a:r>
              <a:rPr lang="ru-RU"/>
              <a:t>Третий уровень</a:t>
            </a:r>
          </a:p>
          <a:p>
            <a:pPr lvl="3" rtl="0"/>
            <a:r>
              <a:rPr lang="ru-RU"/>
              <a:t>Четвертый уровень</a:t>
            </a:r>
          </a:p>
          <a:p>
            <a:pPr lvl="4" rtl="0"/>
            <a:r>
              <a:rPr lang="ru-RU"/>
              <a:t>Пятый уровень</a:t>
            </a:r>
            <a:endParaRPr/>
          </a:p>
        </p:txBody>
      </p:sp>
      <p:sp>
        <p:nvSpPr>
          <p:cNvPr id="5" name="Замещающий текст 4"/>
          <p:cNvSpPr>
            <a:spLocks noGrp="1"/>
          </p:cNvSpPr>
          <p:nvPr>
            <p:ph type="body" sz="quarter" idx="3"/>
          </p:nvPr>
        </p:nvSpPr>
        <p:spPr>
          <a:xfrm>
            <a:off x="6496644" y="1701800"/>
            <a:ext cx="5082740" cy="914400"/>
          </a:xfrm>
        </p:spPr>
        <p:txBody>
          <a:bodyPr rtlCol="0" anchor="b">
            <a:normAutofit/>
          </a:bodyPr>
          <a:lstStyle>
            <a:lvl1pPr marL="0" indent="0" algn="l" rtl="0">
              <a:spcBef>
                <a:spcPts val="0"/>
              </a:spcBef>
              <a:buNone/>
              <a:defRPr sz="2800" b="0" cap="all" spc="200" baseline="0">
                <a:solidFill>
                  <a:schemeClr val="accent1"/>
                </a:solidFill>
              </a:defRPr>
            </a:lvl1pPr>
            <a:lvl2pPr marL="609493" indent="0" algn="l" rtl="0">
              <a:buNone/>
              <a:defRPr sz="2700" b="1"/>
            </a:lvl2pPr>
            <a:lvl3pPr marL="1218987" indent="0" algn="l" rtl="0">
              <a:buNone/>
              <a:defRPr sz="2400" b="1"/>
            </a:lvl3pPr>
            <a:lvl4pPr marL="1828480" indent="0" algn="l" rtl="0">
              <a:buNone/>
              <a:defRPr sz="2100" b="1"/>
            </a:lvl4pPr>
            <a:lvl5pPr marL="2437973" indent="0" algn="l" rtl="0">
              <a:buNone/>
              <a:defRPr sz="2100" b="1"/>
            </a:lvl5pPr>
            <a:lvl6pPr marL="3047467" indent="0" algn="l" rtl="0">
              <a:buNone/>
              <a:defRPr sz="2100" b="1"/>
            </a:lvl6pPr>
            <a:lvl7pPr marL="3656960" indent="0" algn="l" rtl="0">
              <a:buNone/>
              <a:defRPr sz="2100" b="1"/>
            </a:lvl7pPr>
            <a:lvl8pPr marL="4266453" indent="0" algn="l" rtl="0">
              <a:buNone/>
              <a:defRPr sz="2100" b="1"/>
            </a:lvl8pPr>
            <a:lvl9pPr marL="4875947" indent="0" algn="l" rtl="0">
              <a:buNone/>
              <a:defRPr sz="2100" b="1"/>
            </a:lvl9pPr>
          </a:lstStyle>
          <a:p>
            <a:pPr lvl="0" rt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500707" y="2717800"/>
            <a:ext cx="5078677" cy="3454400"/>
          </a:xfrm>
        </p:spPr>
        <p:txBody>
          <a:bodyPr rtlCol="0">
            <a:noAutofit/>
          </a:bodyPr>
          <a:lstStyle>
            <a:lvl1pPr algn="l" rtl="0">
              <a:defRPr sz="2800"/>
            </a:lvl1pPr>
            <a:lvl2pPr algn="l" rtl="0">
              <a:defRPr sz="2400"/>
            </a:lvl2pPr>
            <a:lvl3pPr algn="l" rtl="0">
              <a:defRPr sz="2000"/>
            </a:lvl3pPr>
            <a:lvl4pPr algn="l" rtl="0">
              <a:defRPr sz="2000"/>
            </a:lvl4pPr>
            <a:lvl5pPr algn="l" rtl="0">
              <a:defRPr sz="2000"/>
            </a:lvl5pPr>
            <a:lvl6pPr algn="l" rtl="0">
              <a:defRPr sz="2000" baseline="0"/>
            </a:lvl6pPr>
            <a:lvl7pPr algn="l" rtl="0">
              <a:defRPr sz="2000" baseline="0"/>
            </a:lvl7pPr>
            <a:lvl8pPr algn="l" rtl="0">
              <a:defRPr sz="2000" baseline="0"/>
            </a:lvl8pPr>
            <a:lvl9pPr algn="l" rtl="0">
              <a:defRPr sz="2000" baseline="0"/>
            </a:lvl9pPr>
          </a:lstStyle>
          <a:p>
            <a:pPr lvl="0" rtl="0"/>
            <a:r>
              <a:rPr lang="ru-RU"/>
              <a:t>Образец текста</a:t>
            </a:r>
          </a:p>
          <a:p>
            <a:pPr lvl="1" rtl="0"/>
            <a:r>
              <a:rPr lang="ru-RU"/>
              <a:t>Второй уровень</a:t>
            </a:r>
          </a:p>
          <a:p>
            <a:pPr lvl="2" rtl="0"/>
            <a:r>
              <a:rPr lang="ru-RU"/>
              <a:t>Третий уровень</a:t>
            </a:r>
          </a:p>
          <a:p>
            <a:pPr lvl="3" rtl="0"/>
            <a:r>
              <a:rPr lang="ru-RU"/>
              <a:t>Четвертый уровень</a:t>
            </a:r>
          </a:p>
          <a:p>
            <a:pPr lvl="4" rtl="0"/>
            <a:r>
              <a:rPr lang="ru-RU"/>
              <a:t>Пятый уровень</a:t>
            </a:r>
            <a:endParaRPr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r>
              <a:rPr lang="en-US"/>
              <a:t>01.08.2016</a:t>
            </a:r>
            <a:endParaRPr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C014DD1E-5D91-48A3-AD6D-45FBA980D106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5953819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назва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ru-RU"/>
              <a:t>Образец заголовка</a:t>
            </a:r>
            <a:endParaRPr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r>
              <a:rPr lang="en-US"/>
              <a:t>01.08.2016</a:t>
            </a:r>
            <a:endParaRPr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C014DD1E-5D91-48A3-AD6D-45FBA980D106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5152291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r>
              <a:rPr lang="en-US"/>
              <a:t>01.08.2016</a:t>
            </a:r>
            <a:endParaRPr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C014DD1E-5D91-48A3-AD6D-45FBA980D106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1724785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218882" y="1701800"/>
            <a:ext cx="4062942" cy="2438400"/>
          </a:xfrm>
        </p:spPr>
        <p:txBody>
          <a:bodyPr rtlCol="0" anchor="b">
            <a:normAutofit/>
          </a:bodyPr>
          <a:lstStyle>
            <a:lvl1pPr algn="l" rtl="0">
              <a:defRPr sz="2800" b="0" cap="all" spc="200" baseline="0">
                <a:solidFill>
                  <a:schemeClr val="accent1"/>
                </a:solidFill>
              </a:defRPr>
            </a:lvl1pPr>
          </a:lstStyle>
          <a:p>
            <a:pPr rtl="0"/>
            <a:r>
              <a:rPr lang="ru-RU"/>
              <a:t>Образец заголовка</a:t>
            </a:r>
            <a:endParaRPr/>
          </a:p>
        </p:txBody>
      </p:sp>
      <p:sp>
        <p:nvSpPr>
          <p:cNvPr id="4" name="Замещающий текст 3"/>
          <p:cNvSpPr>
            <a:spLocks noGrp="1"/>
          </p:cNvSpPr>
          <p:nvPr>
            <p:ph type="body" sz="half" idx="2"/>
          </p:nvPr>
        </p:nvSpPr>
        <p:spPr>
          <a:xfrm>
            <a:off x="1218882" y="4241800"/>
            <a:ext cx="4062942" cy="1930400"/>
          </a:xfrm>
        </p:spPr>
        <p:txBody>
          <a:bodyPr rtlCol="0">
            <a:normAutofit/>
          </a:bodyPr>
          <a:lstStyle>
            <a:lvl1pPr marL="0" indent="0" algn="l" rtl="0">
              <a:buNone/>
              <a:defRPr sz="2000"/>
            </a:lvl1pPr>
            <a:lvl2pPr marL="609493" indent="0" algn="l" rtl="0">
              <a:buNone/>
              <a:defRPr sz="1600"/>
            </a:lvl2pPr>
            <a:lvl3pPr marL="1218987" indent="0" algn="l" rtl="0">
              <a:buNone/>
              <a:defRPr sz="1300"/>
            </a:lvl3pPr>
            <a:lvl4pPr marL="1828480" indent="0" algn="l" rtl="0">
              <a:buNone/>
              <a:defRPr sz="1200"/>
            </a:lvl4pPr>
            <a:lvl5pPr marL="2437973" indent="0" algn="l" rtl="0">
              <a:buNone/>
              <a:defRPr sz="1200"/>
            </a:lvl5pPr>
            <a:lvl6pPr marL="3047467" indent="0" algn="l" rtl="0">
              <a:buNone/>
              <a:defRPr sz="1200"/>
            </a:lvl6pPr>
            <a:lvl7pPr marL="3656960" indent="0" algn="l" rtl="0">
              <a:buNone/>
              <a:defRPr sz="1200"/>
            </a:lvl7pPr>
            <a:lvl8pPr marL="4266453" indent="0" algn="l" rtl="0">
              <a:buNone/>
              <a:defRPr sz="1200"/>
            </a:lvl8pPr>
            <a:lvl9pPr marL="4875947" indent="0" algn="l" rtl="0">
              <a:buNone/>
              <a:defRPr sz="1200"/>
            </a:lvl9pPr>
          </a:lstStyle>
          <a:p>
            <a:pPr lvl="0" rtl="0"/>
            <a:r>
              <a:rPr lang="ru-RU"/>
              <a:t>Образец текста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484971" y="584200"/>
            <a:ext cx="6094413" cy="5588000"/>
          </a:xfrm>
        </p:spPr>
        <p:txBody>
          <a:bodyPr rtlCol="0">
            <a:normAutofit/>
          </a:bodyPr>
          <a:lstStyle>
            <a:lvl1pPr algn="l" rtl="0">
              <a:defRPr sz="2800"/>
            </a:lvl1pPr>
            <a:lvl2pPr algn="l" rtl="0">
              <a:defRPr sz="2400"/>
            </a:lvl2pPr>
            <a:lvl3pPr algn="l" rtl="0">
              <a:defRPr sz="2000"/>
            </a:lvl3pPr>
            <a:lvl4pPr algn="l" rtl="0">
              <a:defRPr sz="2000"/>
            </a:lvl4pPr>
            <a:lvl5pPr algn="l" rtl="0">
              <a:defRPr sz="2000"/>
            </a:lvl5pPr>
            <a:lvl6pPr algn="l" rtl="0">
              <a:defRPr sz="2000"/>
            </a:lvl6pPr>
            <a:lvl7pPr algn="l" rtl="0">
              <a:defRPr sz="2000"/>
            </a:lvl7pPr>
            <a:lvl8pPr algn="l" rtl="0">
              <a:defRPr sz="2000" baseline="0"/>
            </a:lvl8pPr>
            <a:lvl9pPr algn="l" rtl="0">
              <a:defRPr sz="2000" baseline="0"/>
            </a:lvl9pPr>
          </a:lstStyle>
          <a:p>
            <a:pPr lvl="0" rtl="0"/>
            <a:r>
              <a:rPr lang="ru-RU"/>
              <a:t>Образец текста</a:t>
            </a:r>
          </a:p>
          <a:p>
            <a:pPr lvl="1" rtl="0"/>
            <a:r>
              <a:rPr lang="ru-RU"/>
              <a:t>Второй уровень</a:t>
            </a:r>
          </a:p>
          <a:p>
            <a:pPr lvl="2" rtl="0"/>
            <a:r>
              <a:rPr lang="ru-RU"/>
              <a:t>Третий уровень</a:t>
            </a:r>
          </a:p>
          <a:p>
            <a:pPr lvl="3" rtl="0"/>
            <a:r>
              <a:rPr lang="ru-RU"/>
              <a:t>Четвертый уровень</a:t>
            </a:r>
          </a:p>
          <a:p>
            <a:pPr lvl="4" rtl="0"/>
            <a:r>
              <a:rPr lang="ru-RU"/>
              <a:t>Пятый уровень</a:t>
            </a:r>
            <a:endParaRPr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r>
              <a:rPr lang="en-US"/>
              <a:t>01.08.2016</a:t>
            </a:r>
            <a:endParaRPr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C014DD1E-5D91-48A3-AD6D-45FBA980D106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6181393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218882" y="1701800"/>
            <a:ext cx="4062942" cy="2438400"/>
          </a:xfrm>
        </p:spPr>
        <p:txBody>
          <a:bodyPr rtlCol="0" anchor="b">
            <a:normAutofit/>
          </a:bodyPr>
          <a:lstStyle>
            <a:lvl1pPr algn="l" rtl="0">
              <a:defRPr sz="2800" b="0" cap="all" spc="200" baseline="0">
                <a:solidFill>
                  <a:schemeClr val="accent1"/>
                </a:solidFill>
              </a:defRPr>
            </a:lvl1pPr>
          </a:lstStyle>
          <a:p>
            <a:pPr rtl="0"/>
            <a:r>
              <a:rPr lang="ru-RU"/>
              <a:t>Образец заголовка</a:t>
            </a:r>
            <a:endParaRPr/>
          </a:p>
        </p:txBody>
      </p:sp>
      <p:sp>
        <p:nvSpPr>
          <p:cNvPr id="4" name="Замещающий текст 3"/>
          <p:cNvSpPr>
            <a:spLocks noGrp="1"/>
          </p:cNvSpPr>
          <p:nvPr>
            <p:ph type="body" sz="half" idx="2"/>
          </p:nvPr>
        </p:nvSpPr>
        <p:spPr>
          <a:xfrm>
            <a:off x="1218882" y="4241800"/>
            <a:ext cx="4062942" cy="1930400"/>
          </a:xfrm>
        </p:spPr>
        <p:txBody>
          <a:bodyPr rtlCol="0">
            <a:normAutofit/>
          </a:bodyPr>
          <a:lstStyle>
            <a:lvl1pPr marL="0" indent="0" algn="l" rtl="0">
              <a:buNone/>
              <a:defRPr sz="2000"/>
            </a:lvl1pPr>
            <a:lvl2pPr marL="609493" indent="0" algn="l" rtl="0">
              <a:buNone/>
              <a:defRPr sz="1600"/>
            </a:lvl2pPr>
            <a:lvl3pPr marL="1218987" indent="0" algn="l" rtl="0">
              <a:buNone/>
              <a:defRPr sz="1300"/>
            </a:lvl3pPr>
            <a:lvl4pPr marL="1828480" indent="0" algn="l" rtl="0">
              <a:buNone/>
              <a:defRPr sz="1200"/>
            </a:lvl4pPr>
            <a:lvl5pPr marL="2437973" indent="0" algn="l" rtl="0">
              <a:buNone/>
              <a:defRPr sz="1200"/>
            </a:lvl5pPr>
            <a:lvl6pPr marL="3047467" indent="0" algn="l" rtl="0">
              <a:buNone/>
              <a:defRPr sz="1200"/>
            </a:lvl6pPr>
            <a:lvl7pPr marL="3656960" indent="0" algn="l" rtl="0">
              <a:buNone/>
              <a:defRPr sz="1200"/>
            </a:lvl7pPr>
            <a:lvl8pPr marL="4266453" indent="0" algn="l" rtl="0">
              <a:buNone/>
              <a:defRPr sz="1200"/>
            </a:lvl8pPr>
            <a:lvl9pPr marL="4875947" indent="0" algn="l" rtl="0">
              <a:buNone/>
              <a:defRPr sz="1200"/>
            </a:lvl9pPr>
          </a:lstStyle>
          <a:p>
            <a:pPr lvl="0" rtl="0"/>
            <a:r>
              <a:rPr lang="ru-RU"/>
              <a:t>Образец текста</a:t>
            </a:r>
          </a:p>
        </p:txBody>
      </p:sp>
      <p:sp>
        <p:nvSpPr>
          <p:cNvPr id="3" name="Рисунок 2" descr="Пустой заполнитель, вместо которого можно добавить изображение. Щелкните заполнитель и выберите изображение, которое необходимо добавить."/>
          <p:cNvSpPr>
            <a:spLocks noGrp="1"/>
          </p:cNvSpPr>
          <p:nvPr>
            <p:ph type="pic" idx="1"/>
          </p:nvPr>
        </p:nvSpPr>
        <p:spPr>
          <a:xfrm>
            <a:off x="5484971" y="584200"/>
            <a:ext cx="6094413" cy="5588000"/>
          </a:xfrm>
          <a:ln w="12700">
            <a:solidFill>
              <a:schemeClr val="bg1">
                <a:lumMod val="75000"/>
                <a:lumOff val="25000"/>
              </a:schemeClr>
            </a:solidFill>
            <a:miter lim="800000"/>
          </a:ln>
        </p:spPr>
        <p:txBody>
          <a:bodyPr rtlCol="0">
            <a:normAutofit/>
          </a:bodyPr>
          <a:lstStyle>
            <a:lvl1pPr marL="0" indent="0" algn="l" rtl="0">
              <a:buNone/>
              <a:defRPr sz="2800"/>
            </a:lvl1pPr>
            <a:lvl2pPr marL="609493" indent="0" algn="l" rtl="0">
              <a:buNone/>
              <a:defRPr sz="3700"/>
            </a:lvl2pPr>
            <a:lvl3pPr marL="1218987" indent="0" algn="l" rtl="0">
              <a:buNone/>
              <a:defRPr sz="3200"/>
            </a:lvl3pPr>
            <a:lvl4pPr marL="1828480" indent="0" algn="l" rtl="0">
              <a:buNone/>
              <a:defRPr sz="2700"/>
            </a:lvl4pPr>
            <a:lvl5pPr marL="2437973" indent="0" algn="l" rtl="0">
              <a:buNone/>
              <a:defRPr sz="2700"/>
            </a:lvl5pPr>
            <a:lvl6pPr marL="3047467" indent="0" algn="l" rtl="0">
              <a:buNone/>
              <a:defRPr sz="2700"/>
            </a:lvl6pPr>
            <a:lvl7pPr marL="3656960" indent="0" algn="l" rtl="0">
              <a:buNone/>
              <a:defRPr sz="2700"/>
            </a:lvl7pPr>
            <a:lvl8pPr marL="4266453" indent="0" algn="l" rtl="0">
              <a:buNone/>
              <a:defRPr sz="2700"/>
            </a:lvl8pPr>
            <a:lvl9pPr marL="4875947" indent="0" algn="l" rtl="0">
              <a:buNone/>
              <a:defRPr sz="2700"/>
            </a:lvl9pPr>
          </a:lstStyle>
          <a:p>
            <a:pPr rtl="0"/>
            <a:r>
              <a:rPr lang="ru-RU"/>
              <a:t>Вставка рисунка</a:t>
            </a:r>
            <a:endParaRPr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r>
              <a:rPr lang="en-US"/>
              <a:t>01.08.2016</a:t>
            </a:r>
            <a:endParaRPr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C014DD1E-5D91-48A3-AD6D-45FBA980D106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2234316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bg2">
                <a:tint val="100000"/>
                <a:shade val="0"/>
                <a:satMod val="100000"/>
              </a:schemeClr>
            </a:gs>
            <a:gs pos="85000">
              <a:schemeClr val="bg2">
                <a:tint val="100000"/>
                <a:shade val="30000"/>
                <a:satMod val="100000"/>
              </a:schemeClr>
            </a:gs>
            <a:gs pos="100000">
              <a:schemeClr val="bg2">
                <a:shade val="60000"/>
                <a:satMod val="100000"/>
              </a:schemeClr>
            </a:gs>
          </a:gsLst>
          <a:lin ang="36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линии слева"/>
          <p:cNvGrpSpPr/>
          <p:nvPr/>
        </p:nvGrpSpPr>
        <p:grpSpPr>
          <a:xfrm>
            <a:off x="-15870" y="-3174"/>
            <a:ext cx="819993" cy="5229225"/>
            <a:chOff x="-11906" y="-2381"/>
            <a:chExt cx="615155" cy="3921919"/>
          </a:xfrm>
        </p:grpSpPr>
        <p:sp>
          <p:nvSpPr>
            <p:cNvPr id="10" name="Полилиния 9"/>
            <p:cNvSpPr/>
            <p:nvPr/>
          </p:nvSpPr>
          <p:spPr>
            <a:xfrm>
              <a:off x="-9526" y="0"/>
              <a:ext cx="612775" cy="3919538"/>
            </a:xfrm>
            <a:custGeom>
              <a:avLst/>
              <a:gdLst>
                <a:gd name="connsiteX0" fmla="*/ 0 w 603250"/>
                <a:gd name="connsiteY0" fmla="*/ 3905250 h 3905250"/>
                <a:gd name="connsiteX1" fmla="*/ 603250 w 603250"/>
                <a:gd name="connsiteY1" fmla="*/ 2984500 h 3905250"/>
                <a:gd name="connsiteX2" fmla="*/ 603250 w 603250"/>
                <a:gd name="connsiteY2" fmla="*/ 0 h 3905250"/>
                <a:gd name="connsiteX0" fmla="*/ 0 w 612775"/>
                <a:gd name="connsiteY0" fmla="*/ 3919538 h 3919538"/>
                <a:gd name="connsiteX1" fmla="*/ 612775 w 612775"/>
                <a:gd name="connsiteY1" fmla="*/ 2984500 h 3919538"/>
                <a:gd name="connsiteX2" fmla="*/ 612775 w 612775"/>
                <a:gd name="connsiteY2" fmla="*/ 0 h 39195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612775" h="3919538">
                  <a:moveTo>
                    <a:pt x="0" y="3919538"/>
                  </a:moveTo>
                  <a:lnTo>
                    <a:pt x="612775" y="2984500"/>
                  </a:lnTo>
                  <a:lnTo>
                    <a:pt x="612775" y="0"/>
                  </a:lnTo>
                </a:path>
              </a:pathLst>
            </a:custGeom>
            <a:noFill/>
            <a:ln w="38100">
              <a:gradFill>
                <a:gsLst>
                  <a:gs pos="50000">
                    <a:schemeClr val="accent1">
                      <a:lumMod val="75000"/>
                    </a:schemeClr>
                  </a:gs>
                  <a:gs pos="0">
                    <a:schemeClr val="accent1"/>
                  </a:gs>
                  <a:gs pos="100000">
                    <a:schemeClr val="accent1"/>
                  </a:gs>
                </a:gsLst>
                <a:lin ang="5400000" scaled="0"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/>
            </a:p>
          </p:txBody>
        </p:sp>
        <p:sp>
          <p:nvSpPr>
            <p:cNvPr id="11" name="Полилиния 10"/>
            <p:cNvSpPr/>
            <p:nvPr/>
          </p:nvSpPr>
          <p:spPr>
            <a:xfrm>
              <a:off x="-11906" y="0"/>
              <a:ext cx="410751" cy="3421856"/>
            </a:xfrm>
            <a:custGeom>
              <a:avLst/>
              <a:gdLst>
                <a:gd name="connsiteX0" fmla="*/ 0 w 603250"/>
                <a:gd name="connsiteY0" fmla="*/ 3905250 h 3905250"/>
                <a:gd name="connsiteX1" fmla="*/ 603250 w 603250"/>
                <a:gd name="connsiteY1" fmla="*/ 2984500 h 3905250"/>
                <a:gd name="connsiteX2" fmla="*/ 603250 w 603250"/>
                <a:gd name="connsiteY2" fmla="*/ 0 h 3905250"/>
                <a:gd name="connsiteX0" fmla="*/ 0 w 612775"/>
                <a:gd name="connsiteY0" fmla="*/ 3919538 h 3919538"/>
                <a:gd name="connsiteX1" fmla="*/ 612775 w 612775"/>
                <a:gd name="connsiteY1" fmla="*/ 2984500 h 3919538"/>
                <a:gd name="connsiteX2" fmla="*/ 612775 w 612775"/>
                <a:gd name="connsiteY2" fmla="*/ 0 h 3919538"/>
                <a:gd name="connsiteX0" fmla="*/ 0 w 612775"/>
                <a:gd name="connsiteY0" fmla="*/ 3919538 h 3919538"/>
                <a:gd name="connsiteX1" fmla="*/ 202024 w 612775"/>
                <a:gd name="connsiteY1" fmla="*/ 3607676 h 3919538"/>
                <a:gd name="connsiteX2" fmla="*/ 612775 w 612775"/>
                <a:gd name="connsiteY2" fmla="*/ 2984500 h 3919538"/>
                <a:gd name="connsiteX3" fmla="*/ 612775 w 612775"/>
                <a:gd name="connsiteY3" fmla="*/ 0 h 3919538"/>
                <a:gd name="connsiteX0" fmla="*/ 0 w 410751"/>
                <a:gd name="connsiteY0" fmla="*/ 3607676 h 3607676"/>
                <a:gd name="connsiteX1" fmla="*/ 410751 w 410751"/>
                <a:gd name="connsiteY1" fmla="*/ 2984500 h 3607676"/>
                <a:gd name="connsiteX2" fmla="*/ 410751 w 410751"/>
                <a:gd name="connsiteY2" fmla="*/ 0 h 3607676"/>
                <a:gd name="connsiteX0" fmla="*/ 0 w 410751"/>
                <a:gd name="connsiteY0" fmla="*/ 3607676 h 3607676"/>
                <a:gd name="connsiteX1" fmla="*/ 410751 w 410751"/>
                <a:gd name="connsiteY1" fmla="*/ 2984500 h 3607676"/>
                <a:gd name="connsiteX2" fmla="*/ 409575 w 410751"/>
                <a:gd name="connsiteY2" fmla="*/ 185820 h 3607676"/>
                <a:gd name="connsiteX3" fmla="*/ 410751 w 410751"/>
                <a:gd name="connsiteY3" fmla="*/ 0 h 3607676"/>
                <a:gd name="connsiteX0" fmla="*/ 0 w 410751"/>
                <a:gd name="connsiteY0" fmla="*/ 3421856 h 3421856"/>
                <a:gd name="connsiteX1" fmla="*/ 410751 w 410751"/>
                <a:gd name="connsiteY1" fmla="*/ 2798680 h 3421856"/>
                <a:gd name="connsiteX2" fmla="*/ 409575 w 410751"/>
                <a:gd name="connsiteY2" fmla="*/ 0 h 34218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10751" h="3421856">
                  <a:moveTo>
                    <a:pt x="0" y="3421856"/>
                  </a:moveTo>
                  <a:lnTo>
                    <a:pt x="410751" y="2798680"/>
                  </a:lnTo>
                  <a:lnTo>
                    <a:pt x="409575" y="0"/>
                  </a:lnTo>
                </a:path>
              </a:pathLst>
            </a:custGeom>
            <a:noFill/>
            <a:ln w="28575">
              <a:gradFill>
                <a:gsLst>
                  <a:gs pos="0">
                    <a:schemeClr val="accent1">
                      <a:lumMod val="75000"/>
                    </a:schemeClr>
                  </a:gs>
                  <a:gs pos="50000">
                    <a:schemeClr val="accent1">
                      <a:lumMod val="75000"/>
                    </a:schemeClr>
                  </a:gs>
                  <a:gs pos="100000">
                    <a:schemeClr val="accent1"/>
                  </a:gs>
                </a:gsLst>
                <a:lin ang="5400000" scaled="0"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/>
            </a:p>
          </p:txBody>
        </p:sp>
        <p:sp>
          <p:nvSpPr>
            <p:cNvPr id="14" name="Полилиния 13"/>
            <p:cNvSpPr/>
            <p:nvPr/>
          </p:nvSpPr>
          <p:spPr>
            <a:xfrm>
              <a:off x="-7144" y="-2381"/>
              <a:ext cx="238919" cy="2976561"/>
            </a:xfrm>
            <a:custGeom>
              <a:avLst/>
              <a:gdLst>
                <a:gd name="connsiteX0" fmla="*/ 0 w 603250"/>
                <a:gd name="connsiteY0" fmla="*/ 3905250 h 3905250"/>
                <a:gd name="connsiteX1" fmla="*/ 603250 w 603250"/>
                <a:gd name="connsiteY1" fmla="*/ 2984500 h 3905250"/>
                <a:gd name="connsiteX2" fmla="*/ 603250 w 603250"/>
                <a:gd name="connsiteY2" fmla="*/ 0 h 3905250"/>
                <a:gd name="connsiteX0" fmla="*/ 0 w 612775"/>
                <a:gd name="connsiteY0" fmla="*/ 3919538 h 3919538"/>
                <a:gd name="connsiteX1" fmla="*/ 612775 w 612775"/>
                <a:gd name="connsiteY1" fmla="*/ 2984500 h 3919538"/>
                <a:gd name="connsiteX2" fmla="*/ 612775 w 612775"/>
                <a:gd name="connsiteY2" fmla="*/ 0 h 3919538"/>
                <a:gd name="connsiteX0" fmla="*/ 0 w 612775"/>
                <a:gd name="connsiteY0" fmla="*/ 3919538 h 3919538"/>
                <a:gd name="connsiteX1" fmla="*/ 373856 w 612775"/>
                <a:gd name="connsiteY1" fmla="*/ 3344891 h 3919538"/>
                <a:gd name="connsiteX2" fmla="*/ 612775 w 612775"/>
                <a:gd name="connsiteY2" fmla="*/ 2984500 h 3919538"/>
                <a:gd name="connsiteX3" fmla="*/ 612775 w 612775"/>
                <a:gd name="connsiteY3" fmla="*/ 0 h 3919538"/>
                <a:gd name="connsiteX0" fmla="*/ 0 w 238919"/>
                <a:gd name="connsiteY0" fmla="*/ 3344891 h 3344891"/>
                <a:gd name="connsiteX1" fmla="*/ 238919 w 238919"/>
                <a:gd name="connsiteY1" fmla="*/ 2984500 h 3344891"/>
                <a:gd name="connsiteX2" fmla="*/ 238919 w 238919"/>
                <a:gd name="connsiteY2" fmla="*/ 0 h 3344891"/>
                <a:gd name="connsiteX0" fmla="*/ 0 w 238919"/>
                <a:gd name="connsiteY0" fmla="*/ 3344891 h 3344891"/>
                <a:gd name="connsiteX1" fmla="*/ 238919 w 238919"/>
                <a:gd name="connsiteY1" fmla="*/ 2984500 h 3344891"/>
                <a:gd name="connsiteX2" fmla="*/ 238125 w 238919"/>
                <a:gd name="connsiteY2" fmla="*/ 368330 h 3344891"/>
                <a:gd name="connsiteX3" fmla="*/ 238919 w 238919"/>
                <a:gd name="connsiteY3" fmla="*/ 0 h 3344891"/>
                <a:gd name="connsiteX0" fmla="*/ 0 w 238919"/>
                <a:gd name="connsiteY0" fmla="*/ 2976561 h 2976561"/>
                <a:gd name="connsiteX1" fmla="*/ 238919 w 238919"/>
                <a:gd name="connsiteY1" fmla="*/ 2616170 h 2976561"/>
                <a:gd name="connsiteX2" fmla="*/ 238125 w 238919"/>
                <a:gd name="connsiteY2" fmla="*/ 0 h 29765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38919" h="2976561">
                  <a:moveTo>
                    <a:pt x="0" y="2976561"/>
                  </a:moveTo>
                  <a:lnTo>
                    <a:pt x="238919" y="2616170"/>
                  </a:lnTo>
                  <a:cubicBezTo>
                    <a:pt x="238654" y="1744113"/>
                    <a:pt x="238390" y="872057"/>
                    <a:pt x="238125" y="0"/>
                  </a:cubicBezTo>
                </a:path>
              </a:pathLst>
            </a:custGeom>
            <a:noFill/>
            <a:ln w="25400">
              <a:gradFill>
                <a:gsLst>
                  <a:gs pos="0">
                    <a:schemeClr val="accent1">
                      <a:lumMod val="50000"/>
                    </a:schemeClr>
                  </a:gs>
                  <a:gs pos="100000">
                    <a:schemeClr val="accent1">
                      <a:lumMod val="75000"/>
                    </a:schemeClr>
                  </a:gs>
                </a:gsLst>
                <a:lin ang="5400000" scaled="0"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/>
            </a:p>
          </p:txBody>
        </p:sp>
      </p:grp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218883" y="274637"/>
            <a:ext cx="10360501" cy="1223963"/>
          </a:xfrm>
          <a:prstGeom prst="rect">
            <a:avLst/>
          </a:prstGeom>
        </p:spPr>
        <p:txBody>
          <a:bodyPr vert="horz" lIns="121899" tIns="60949" rIns="121899" bIns="60949" rtlCol="0" anchor="b">
            <a:normAutofit/>
          </a:bodyPr>
          <a:lstStyle/>
          <a:p>
            <a:pPr rtl="0"/>
            <a:r>
              <a:rPr lang="ru"/>
              <a:t>Стиль образца заголовка</a:t>
            </a:r>
            <a:endParaRPr/>
          </a:p>
        </p:txBody>
      </p:sp>
      <p:sp>
        <p:nvSpPr>
          <p:cNvPr id="3" name="Замещающий текст 2"/>
          <p:cNvSpPr>
            <a:spLocks noGrp="1"/>
          </p:cNvSpPr>
          <p:nvPr>
            <p:ph type="body" idx="1"/>
          </p:nvPr>
        </p:nvSpPr>
        <p:spPr>
          <a:xfrm>
            <a:off x="1218883" y="1701797"/>
            <a:ext cx="10360501" cy="4462272"/>
          </a:xfrm>
          <a:prstGeom prst="rect">
            <a:avLst/>
          </a:prstGeom>
        </p:spPr>
        <p:txBody>
          <a:bodyPr vert="horz" lIns="121899" tIns="60949" rIns="121899" bIns="60949" rtlCol="0">
            <a:normAutofit/>
          </a:bodyPr>
          <a:lstStyle/>
          <a:p>
            <a:pPr lvl="0" rtl="0"/>
            <a:r>
              <a:rPr lang="ru"/>
              <a:t>Образец текста</a:t>
            </a:r>
          </a:p>
          <a:p>
            <a:pPr lvl="1" rtl="0"/>
            <a:r>
              <a:rPr lang="ru"/>
              <a:t>Второй уровень</a:t>
            </a:r>
          </a:p>
          <a:p>
            <a:pPr lvl="2" rtl="0"/>
            <a:r>
              <a:rPr lang="ru"/>
              <a:t>Третий уровень</a:t>
            </a:r>
          </a:p>
          <a:p>
            <a:pPr lvl="3" rtl="0"/>
            <a:r>
              <a:rPr lang="ru"/>
              <a:t>Четвертый уровень</a:t>
            </a:r>
          </a:p>
          <a:p>
            <a:pPr lvl="4" rtl="0"/>
            <a:r>
              <a:rPr lang="ru"/>
              <a:t>Пятый уровень</a:t>
            </a:r>
            <a:endParaRPr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1218882" y="6356352"/>
            <a:ext cx="2234618" cy="365125"/>
          </a:xfrm>
          <a:prstGeom prst="rect">
            <a:avLst/>
          </a:prstGeom>
        </p:spPr>
        <p:txBody>
          <a:bodyPr vert="horz" lIns="121899" tIns="60949" rIns="121899" bIns="60949" rtlCol="0" anchor="ctr"/>
          <a:lstStyle>
            <a:lvl1pPr algn="l" rtl="0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rtl="0"/>
            <a:r>
              <a:rPr lang="en-US"/>
              <a:t>01.08.2016</a:t>
            </a:r>
            <a:endParaRPr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453501" y="6356352"/>
            <a:ext cx="5281824" cy="365125"/>
          </a:xfrm>
          <a:prstGeom prst="rect">
            <a:avLst/>
          </a:prstGeom>
        </p:spPr>
        <p:txBody>
          <a:bodyPr vert="horz" lIns="121899" tIns="60949" rIns="121899" bIns="60949" rtlCol="0" anchor="ctr"/>
          <a:lstStyle>
            <a:lvl1pPr algn="ctr" rtl="0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rtl="0"/>
            <a:endParaRPr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10563649" y="6356352"/>
            <a:ext cx="1015735" cy="365125"/>
          </a:xfrm>
          <a:prstGeom prst="rect">
            <a:avLst/>
          </a:prstGeom>
        </p:spPr>
        <p:txBody>
          <a:bodyPr vert="horz" lIns="121899" tIns="60949" rIns="121899" bIns="60949" rtlCol="0" anchor="ctr"/>
          <a:lstStyle>
            <a:lvl1pPr algn="l" rtl="0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rtl="0"/>
            <a:fld id="{C014DD1E-5D91-48A3-AD6D-45FBA980D106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395275884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1218987" rtl="0" eaLnBrk="1" latinLnBrk="0" hangingPunct="1">
        <a:lnSpc>
          <a:spcPct val="90000"/>
        </a:lnSpc>
        <a:spcBef>
          <a:spcPct val="0"/>
        </a:spcBef>
        <a:buNone/>
        <a:defRPr sz="3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04747" indent="-304747" algn="l" defTabSz="1218987" rtl="0" eaLnBrk="1" latinLnBrk="0" hangingPunct="1">
        <a:lnSpc>
          <a:spcPct val="90000"/>
        </a:lnSpc>
        <a:spcBef>
          <a:spcPts val="1600"/>
        </a:spcBef>
        <a:buClr>
          <a:schemeClr val="accent1"/>
        </a:buClr>
        <a:buSzPct val="100000"/>
        <a:buFont typeface="Arial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09493" indent="-231607" algn="l" defTabSz="1218987" rtl="0" eaLnBrk="1" latinLnBrk="0" hangingPunct="1">
        <a:lnSpc>
          <a:spcPct val="90000"/>
        </a:lnSpc>
        <a:spcBef>
          <a:spcPts val="800"/>
        </a:spcBef>
        <a:buClr>
          <a:schemeClr val="accent1"/>
        </a:buClr>
        <a:buSzPct val="80000"/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914240" indent="-231607" algn="l" defTabSz="1218987" rtl="0" eaLnBrk="1" latinLnBrk="0" hangingPunct="1">
        <a:lnSpc>
          <a:spcPct val="90000"/>
        </a:lnSpc>
        <a:spcBef>
          <a:spcPts val="800"/>
        </a:spcBef>
        <a:buClr>
          <a:schemeClr val="accent1"/>
        </a:buClr>
        <a:buSzPct val="80000"/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218987" indent="-231607" algn="l" defTabSz="1218987" rtl="0" eaLnBrk="1" latinLnBrk="0" hangingPunct="1">
        <a:lnSpc>
          <a:spcPct val="90000"/>
        </a:lnSpc>
        <a:spcBef>
          <a:spcPts val="800"/>
        </a:spcBef>
        <a:buClr>
          <a:schemeClr val="accent1"/>
        </a:buClr>
        <a:buSzPct val="80000"/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523733" indent="-231607" algn="l" defTabSz="1218987" rtl="0" eaLnBrk="1" latinLnBrk="0" hangingPunct="1">
        <a:lnSpc>
          <a:spcPct val="90000"/>
        </a:lnSpc>
        <a:spcBef>
          <a:spcPts val="800"/>
        </a:spcBef>
        <a:buClr>
          <a:schemeClr val="accent1"/>
        </a:buClr>
        <a:buSzPct val="80000"/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828480" indent="-231607" algn="l" defTabSz="1218987" rtl="0" eaLnBrk="1" latinLnBrk="0" hangingPunct="1">
        <a:lnSpc>
          <a:spcPct val="90000"/>
        </a:lnSpc>
        <a:spcBef>
          <a:spcPts val="800"/>
        </a:spcBef>
        <a:buClr>
          <a:schemeClr val="accent1"/>
        </a:buClr>
        <a:buSzPct val="80000"/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133227" indent="-231607" algn="l" defTabSz="1218987" rtl="0" eaLnBrk="1" latinLnBrk="0" hangingPunct="1">
        <a:lnSpc>
          <a:spcPct val="90000"/>
        </a:lnSpc>
        <a:spcBef>
          <a:spcPts val="800"/>
        </a:spcBef>
        <a:buClr>
          <a:schemeClr val="accent1"/>
        </a:buClr>
        <a:buSzPct val="80000"/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2437973" indent="-231607" algn="l" defTabSz="1218987" rtl="0" eaLnBrk="1" latinLnBrk="0" hangingPunct="1">
        <a:lnSpc>
          <a:spcPct val="90000"/>
        </a:lnSpc>
        <a:spcBef>
          <a:spcPts val="800"/>
        </a:spcBef>
        <a:buClr>
          <a:schemeClr val="accent1"/>
        </a:buClr>
        <a:buSzPct val="80000"/>
        <a:buFont typeface="Arial" pitchFamily="34" charset="0"/>
        <a:buChar char="•"/>
        <a:defRPr sz="2000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2742720" indent="-231607" algn="l" defTabSz="1218987" rtl="0" eaLnBrk="1" latinLnBrk="0" hangingPunct="1">
        <a:lnSpc>
          <a:spcPct val="90000"/>
        </a:lnSpc>
        <a:spcBef>
          <a:spcPts val="800"/>
        </a:spcBef>
        <a:buClr>
          <a:schemeClr val="accent1"/>
        </a:buClr>
        <a:buSzPct val="80000"/>
        <a:buFont typeface="Arial" pitchFamily="34" charset="0"/>
        <a:buChar char="•"/>
        <a:defRPr sz="20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/>
      </a:defPPr>
      <a:lvl1pPr marL="0" algn="l" defTabSz="1218987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493" algn="l" defTabSz="1218987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8987" algn="l" defTabSz="1218987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480" algn="l" defTabSz="1218987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7973" algn="l" defTabSz="1218987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467" algn="l" defTabSz="1218987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6960" algn="l" defTabSz="1218987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6453" algn="l" defTabSz="1218987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5947" algn="l" defTabSz="1218987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39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23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7" Type="http://schemas.openxmlformats.org/officeDocument/2006/relationships/image" Target="../media/image29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28.jpeg"/><Relationship Id="rId5" Type="http://schemas.openxmlformats.org/officeDocument/2006/relationships/image" Target="../media/image27.jpeg"/><Relationship Id="rId4" Type="http://schemas.openxmlformats.org/officeDocument/2006/relationships/image" Target="../media/image26.jpe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9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2133972" y="2240868"/>
            <a:ext cx="8735325" cy="1512168"/>
          </a:xfrm>
        </p:spPr>
        <p:txBody>
          <a:bodyPr rtlCol="0">
            <a:normAutofit/>
          </a:bodyPr>
          <a:lstStyle/>
          <a:p>
            <a:pPr algn="ctr" rtl="0"/>
            <a:r>
              <a:rPr lang="ru" sz="8800" b="1" dirty="0"/>
              <a:t>РОБОТ МАКС</a:t>
            </a:r>
          </a:p>
        </p:txBody>
      </p:sp>
      <p:sp>
        <p:nvSpPr>
          <p:cNvPr id="5" name="Подзаголовок 4"/>
          <p:cNvSpPr>
            <a:spLocks noGrp="1"/>
          </p:cNvSpPr>
          <p:nvPr>
            <p:ph type="subTitle" idx="1"/>
          </p:nvPr>
        </p:nvSpPr>
        <p:spPr>
          <a:xfrm>
            <a:off x="2133972" y="3861048"/>
            <a:ext cx="8735325" cy="576064"/>
          </a:xfrm>
        </p:spPr>
        <p:txBody>
          <a:bodyPr rtlCol="0">
            <a:normAutofit lnSpcReduction="10000"/>
          </a:bodyPr>
          <a:lstStyle/>
          <a:p>
            <a:pPr algn="ctr" fontAlgn="base">
              <a:spcAft>
                <a:spcPct val="0"/>
              </a:spcAft>
              <a:defRPr/>
            </a:pPr>
            <a:r>
              <a:rPr lang="ru-RU" sz="1800" b="1" i="1" dirty="0">
                <a:ln w="19050">
                  <a:solidFill>
                    <a:prstClr val="white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  <a:cs typeface="Arial" charset="0"/>
              </a:rPr>
              <a:t>Инновационно-образовательный проект технической направленности.</a:t>
            </a:r>
          </a:p>
          <a:p>
            <a:pPr algn="ctr" rtl="0"/>
            <a:endParaRPr lang="ru" dirty="0"/>
          </a:p>
        </p:txBody>
      </p:sp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106EC1A4-0066-4A16-8551-A6A10B4F0226}"/>
              </a:ext>
            </a:extLst>
          </p:cNvPr>
          <p:cNvSpPr/>
          <p:nvPr/>
        </p:nvSpPr>
        <p:spPr>
          <a:xfrm>
            <a:off x="1207636" y="246889"/>
            <a:ext cx="10153128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/>
              <a:t>Муниципальное автономное образовательное учреждение дополнительного образования</a:t>
            </a:r>
          </a:p>
          <a:p>
            <a:pPr algn="ctr"/>
            <a:r>
              <a:rPr lang="ru-RU" b="1" dirty="0"/>
              <a:t>«Центр образования и профессиональной ориентации»</a:t>
            </a:r>
          </a:p>
        </p:txBody>
      </p:sp>
    </p:spTree>
    <p:extLst>
      <p:ext uri="{BB962C8B-B14F-4D97-AF65-F5344CB8AC3E}">
        <p14:creationId xmlns:p14="http://schemas.microsoft.com/office/powerpoint/2010/main" val="13322918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1625176" y="2209801"/>
            <a:ext cx="9193636" cy="2764335"/>
          </a:xfrm>
        </p:spPr>
        <p:txBody>
          <a:bodyPr rtlCol="0"/>
          <a:lstStyle/>
          <a:p>
            <a:r>
              <a:rPr lang="ru-RU" dirty="0"/>
              <a:t>«Программирование робота»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idx="1"/>
          </p:nvPr>
        </p:nvSpPr>
        <p:spPr>
          <a:xfrm>
            <a:off x="1625176" y="4951266"/>
            <a:ext cx="9269836" cy="1220933"/>
          </a:xfrm>
        </p:spPr>
        <p:txBody>
          <a:bodyPr rtlCol="0">
            <a:normAutofit fontScale="85000" lnSpcReduction="20000"/>
          </a:bodyPr>
          <a:lstStyle/>
          <a:p>
            <a:r>
              <a:rPr lang="ru-RU" dirty="0"/>
              <a:t>В этом модуле с обучающимися проводиться комплекс мероприятий по автоматизации как отдельных узлов и механизмов, так и всей конструкции в целом. </a:t>
            </a:r>
          </a:p>
          <a:p>
            <a:pPr rtl="0"/>
            <a:endParaRPr lang="en-US" dirty="0"/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99287C29-D9FC-4E73-96B9-BBF2D615AC5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76193" y="1285251"/>
            <a:ext cx="3873624" cy="2658073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6E440B13-9109-4DC7-AA09-44C9DED404C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78218" y="1095882"/>
            <a:ext cx="3788296" cy="3036813"/>
          </a:xfrm>
          <a:prstGeom prst="rect">
            <a:avLst/>
          </a:prstGeom>
        </p:spPr>
      </p:pic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BD494F35-543F-4A72-B97E-E14B0684908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48240" y="199269"/>
            <a:ext cx="2736304" cy="20522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1965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549796" y="3933056"/>
            <a:ext cx="9193636" cy="1833167"/>
          </a:xfrm>
        </p:spPr>
        <p:txBody>
          <a:bodyPr rtlCol="0">
            <a:normAutofit/>
          </a:bodyPr>
          <a:lstStyle/>
          <a:p>
            <a:r>
              <a:rPr lang="ru-RU" dirty="0"/>
              <a:t>«Презентация проекта»</a:t>
            </a:r>
            <a:endParaRPr lang="ru" dirty="0"/>
          </a:p>
        </p:txBody>
      </p:sp>
      <p:sp>
        <p:nvSpPr>
          <p:cNvPr id="5" name="Текст 4"/>
          <p:cNvSpPr>
            <a:spLocks noGrp="1"/>
          </p:cNvSpPr>
          <p:nvPr>
            <p:ph type="body" idx="1"/>
          </p:nvPr>
        </p:nvSpPr>
        <p:spPr>
          <a:xfrm>
            <a:off x="865014" y="5637067"/>
            <a:ext cx="9269836" cy="1220933"/>
          </a:xfrm>
        </p:spPr>
        <p:txBody>
          <a:bodyPr rtlCol="0"/>
          <a:lstStyle/>
          <a:p>
            <a:r>
              <a:rPr lang="ru-RU" dirty="0"/>
              <a:t>Создание технической документации и презентации проекта</a:t>
            </a:r>
            <a:endParaRPr lang="en-US" dirty="0"/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06E990B9-A9D7-400E-98C2-1CF8378A8F0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81844" y="108823"/>
            <a:ext cx="3364632" cy="2617240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76C7FA6F-0084-4B98-BACC-E0D1F0489C7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32844" y="2940540"/>
            <a:ext cx="2306912" cy="1617935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D8C40FEA-E154-4C53-8D97-21CCF87419A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68914" y="170295"/>
            <a:ext cx="3284984" cy="3284984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069CC534-CCB2-40A6-BAAE-E908DCD4CC0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396998" y="2940540"/>
            <a:ext cx="2448272" cy="17409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32689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499D9095-7D8A-4E04-87EE-A89FE53B4453}"/>
              </a:ext>
            </a:extLst>
          </p:cNvPr>
          <p:cNvSpPr/>
          <p:nvPr/>
        </p:nvSpPr>
        <p:spPr>
          <a:xfrm>
            <a:off x="4224380" y="476672"/>
            <a:ext cx="374006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>
                <a:solidFill>
                  <a:schemeClr val="tx2">
                    <a:lumMod val="75000"/>
                  </a:schemeClr>
                </a:solidFill>
              </a:rPr>
              <a:t>Планируемые результаты:</a:t>
            </a:r>
            <a:endParaRPr lang="ru-RU" dirty="0"/>
          </a:p>
        </p:txBody>
      </p:sp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7DD602C3-82CF-46D5-B6AB-52034A5FF602}"/>
              </a:ext>
            </a:extLst>
          </p:cNvPr>
          <p:cNvSpPr/>
          <p:nvPr/>
        </p:nvSpPr>
        <p:spPr>
          <a:xfrm>
            <a:off x="1557908" y="2644170"/>
            <a:ext cx="9433048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4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Результатом данного проекта является робототехническое устройство способное перемещаться и реагировать на внешнюю окружающую среду.</a:t>
            </a:r>
            <a:endParaRPr lang="ru-RU" sz="4000" dirty="0"/>
          </a:p>
        </p:txBody>
      </p:sp>
    </p:spTree>
    <p:extLst>
      <p:ext uri="{BB962C8B-B14F-4D97-AF65-F5344CB8AC3E}">
        <p14:creationId xmlns:p14="http://schemas.microsoft.com/office/powerpoint/2010/main" val="14058501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25860" y="188640"/>
            <a:ext cx="7272808" cy="1345348"/>
          </a:xfrm>
        </p:spPr>
        <p:txBody>
          <a:bodyPr rtlCol="0"/>
          <a:lstStyle/>
          <a:p>
            <a:r>
              <a:rPr lang="ru-RU" b="1" dirty="0">
                <a:solidFill>
                  <a:schemeClr val="tx2">
                    <a:lumMod val="75000"/>
                  </a:schemeClr>
                </a:solidFill>
              </a:rPr>
              <a:t>Материально-техническое обеспечение проекта:</a:t>
            </a:r>
            <a:endParaRPr lang="ru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/>
        <p:txBody>
          <a:bodyPr rtlCol="0"/>
          <a:lstStyle/>
          <a:p>
            <a:pPr rtl="0"/>
            <a:endParaRPr lang="en-US" dirty="0"/>
          </a:p>
        </p:txBody>
      </p:sp>
      <p:pic>
        <p:nvPicPr>
          <p:cNvPr id="5" name="Picture 6">
            <a:extLst>
              <a:ext uri="{FF2B5EF4-FFF2-40B4-BE49-F238E27FC236}">
                <a16:creationId xmlns:a16="http://schemas.microsoft.com/office/drawing/2014/main" id="{83AD1942-ABCF-4E96-93CF-2330A597EF1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54652" y="1420100"/>
            <a:ext cx="2143140" cy="1785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7">
            <a:extLst>
              <a:ext uri="{FF2B5EF4-FFF2-40B4-BE49-F238E27FC236}">
                <a16:creationId xmlns:a16="http://schemas.microsoft.com/office/drawing/2014/main" id="{1AEA3D22-2051-42C2-8417-7A4E1F9E9DD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11475" y="1612781"/>
            <a:ext cx="3028950" cy="151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F43520A2-4EBA-48E5-A91E-D8F26094C25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53663" y="3325413"/>
            <a:ext cx="3593379" cy="3080039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68DC825A-9E53-4042-9D17-0E574DDBDB6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878388" y="3789040"/>
            <a:ext cx="2616412" cy="2616412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A0FDC976-BF67-4021-B29A-CFCE69BC221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41970" y="1529601"/>
            <a:ext cx="3759028" cy="14746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90469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1188631" y="116632"/>
            <a:ext cx="4062942" cy="1430288"/>
          </a:xfrm>
        </p:spPr>
        <p:txBody>
          <a:bodyPr rtlCol="0"/>
          <a:lstStyle/>
          <a:p>
            <a:r>
              <a:rPr lang="ru-RU" b="1" dirty="0">
                <a:solidFill>
                  <a:schemeClr val="tx2">
                    <a:lumMod val="75000"/>
                  </a:schemeClr>
                </a:solidFill>
              </a:rPr>
              <a:t>Финансовое обеспечение проекта</a:t>
            </a:r>
            <a:endParaRPr lang="ru" dirty="0"/>
          </a:p>
        </p:txBody>
      </p:sp>
      <p:graphicFrame>
        <p:nvGraphicFramePr>
          <p:cNvPr id="4" name="Таблица 3">
            <a:extLst>
              <a:ext uri="{FF2B5EF4-FFF2-40B4-BE49-F238E27FC236}">
                <a16:creationId xmlns:a16="http://schemas.microsoft.com/office/drawing/2014/main" id="{3006466F-C414-48CA-A5DE-F7BAB7807B4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33443161"/>
              </p:ext>
            </p:extLst>
          </p:nvPr>
        </p:nvGraphicFramePr>
        <p:xfrm>
          <a:off x="1204524" y="1563479"/>
          <a:ext cx="7366775" cy="4213695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425144">
                  <a:extLst>
                    <a:ext uri="{9D8B030D-6E8A-4147-A177-3AD203B41FA5}">
                      <a16:colId xmlns:a16="http://schemas.microsoft.com/office/drawing/2014/main" val="523330498"/>
                    </a:ext>
                  </a:extLst>
                </a:gridCol>
                <a:gridCol w="2369342">
                  <a:extLst>
                    <a:ext uri="{9D8B030D-6E8A-4147-A177-3AD203B41FA5}">
                      <a16:colId xmlns:a16="http://schemas.microsoft.com/office/drawing/2014/main" val="378839370"/>
                    </a:ext>
                  </a:extLst>
                </a:gridCol>
                <a:gridCol w="1523831">
                  <a:extLst>
                    <a:ext uri="{9D8B030D-6E8A-4147-A177-3AD203B41FA5}">
                      <a16:colId xmlns:a16="http://schemas.microsoft.com/office/drawing/2014/main" val="2148882083"/>
                    </a:ext>
                  </a:extLst>
                </a:gridCol>
                <a:gridCol w="1523831">
                  <a:extLst>
                    <a:ext uri="{9D8B030D-6E8A-4147-A177-3AD203B41FA5}">
                      <a16:colId xmlns:a16="http://schemas.microsoft.com/office/drawing/2014/main" val="4179252273"/>
                    </a:ext>
                  </a:extLst>
                </a:gridCol>
                <a:gridCol w="1524627">
                  <a:extLst>
                    <a:ext uri="{9D8B030D-6E8A-4147-A177-3AD203B41FA5}">
                      <a16:colId xmlns:a16="http://schemas.microsoft.com/office/drawing/2014/main" val="2782433638"/>
                    </a:ext>
                  </a:extLst>
                </a:gridCol>
              </a:tblGrid>
              <a:tr h="842739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№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Наименование материалов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Кол-во</a:t>
                      </a:r>
                      <a:endParaRPr lang="ru-RU" sz="1200">
                        <a:effectLst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(шт.)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Цена за единицу</a:t>
                      </a:r>
                      <a:endParaRPr lang="ru-RU" sz="1200">
                        <a:effectLst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(руб.)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Итого </a:t>
                      </a:r>
                      <a:endParaRPr lang="ru-RU" sz="1200">
                        <a:effectLst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(руб.)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381388751"/>
                  </a:ext>
                </a:extLst>
              </a:tr>
              <a:tr h="280913">
                <a:tc gridSpan="5"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Затраты на материалы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02112531"/>
                  </a:ext>
                </a:extLst>
              </a:tr>
              <a:tr h="280913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1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Картон листовой 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4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100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400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93460824"/>
                  </a:ext>
                </a:extLst>
              </a:tr>
              <a:tr h="280913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2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Клей «Солид»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3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70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210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289308254"/>
                  </a:ext>
                </a:extLst>
              </a:tr>
              <a:tr h="280913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3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Клей «ПВА»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2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50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100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579657632"/>
                  </a:ext>
                </a:extLst>
              </a:tr>
              <a:tr h="280913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4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Канцелярские товары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50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20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1000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843885435"/>
                  </a:ext>
                </a:extLst>
              </a:tr>
              <a:tr h="280913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5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Клеевой пистолет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2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600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1200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036587640"/>
                  </a:ext>
                </a:extLst>
              </a:tr>
              <a:tr h="561826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6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Стержни для клеевого пистолета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1 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390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390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504949834"/>
                  </a:ext>
                </a:extLst>
              </a:tr>
              <a:tr h="280913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7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Крепежные детали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200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5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1000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833171225"/>
                  </a:ext>
                </a:extLst>
              </a:tr>
              <a:tr h="280913">
                <a:tc gridSpan="5"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Затраты на коммунальные услуги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63823256"/>
                  </a:ext>
                </a:extLst>
              </a:tr>
              <a:tr h="280913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9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Электроэнергия 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 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 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2000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892509072"/>
                  </a:ext>
                </a:extLst>
              </a:tr>
              <a:tr h="280913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 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Итого 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 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 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6300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13739893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4803399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2">
            <a:extLst>
              <a:ext uri="{FF2B5EF4-FFF2-40B4-BE49-F238E27FC236}">
                <a16:creationId xmlns:a16="http://schemas.microsoft.com/office/drawing/2014/main" id="{74F7E0F2-5E48-44AB-969A-C5925BAEF31F}"/>
              </a:ext>
            </a:extLst>
          </p:cNvPr>
          <p:cNvSpPr txBox="1">
            <a:spLocks/>
          </p:cNvSpPr>
          <p:nvPr/>
        </p:nvSpPr>
        <p:spPr>
          <a:xfrm>
            <a:off x="611560" y="1916832"/>
            <a:ext cx="7772400" cy="720080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br>
              <a:rPr kumimoji="0" lang="ru-RU" sz="3600" b="1" i="0" u="none" strike="noStrike" kern="1200" cap="none" spc="0" normalizeH="0" baseline="0" noProof="0">
                <a:ln>
                  <a:noFill/>
                </a:ln>
                <a:solidFill>
                  <a:srgbClr val="1F497D">
                    <a:lumMod val="75000"/>
                  </a:srgbClr>
                </a:solidFill>
                <a:effectLst/>
                <a:uLnTx/>
                <a:uFillTx/>
                <a:latin typeface="Calibri"/>
                <a:ea typeface="+mj-ea"/>
                <a:cs typeface="+mj-cs"/>
              </a:rPr>
            </a:br>
            <a:endParaRPr kumimoji="0" lang="ru-RU" sz="3200" b="1" i="0" u="none" strike="noStrike" kern="1200" cap="none" spc="0" normalizeH="0" baseline="0" noProof="0" dirty="0">
              <a:ln>
                <a:noFill/>
              </a:ln>
              <a:solidFill>
                <a:srgbClr val="1F497D">
                  <a:lumMod val="75000"/>
                </a:srgbClr>
              </a:solidFill>
              <a:effectLst/>
              <a:uLnTx/>
              <a:uFillTx/>
              <a:latin typeface="Calibri"/>
              <a:ea typeface="+mj-ea"/>
              <a:cs typeface="+mj-cs"/>
            </a:endParaRPr>
          </a:p>
        </p:txBody>
      </p:sp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8C311658-60D1-454F-91E4-A1EF934589FC}"/>
              </a:ext>
            </a:extLst>
          </p:cNvPr>
          <p:cNvSpPr/>
          <p:nvPr/>
        </p:nvSpPr>
        <p:spPr>
          <a:xfrm>
            <a:off x="1941983" y="350220"/>
            <a:ext cx="8304857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600" b="1" i="0" u="none" strike="noStrike" kern="0" cap="none" spc="0" normalizeH="0" baseline="0" noProof="0" dirty="0">
                <a:ln>
                  <a:noFill/>
                </a:ln>
                <a:solidFill>
                  <a:srgbClr val="1F497D">
                    <a:lumMod val="75000"/>
                  </a:srgbClr>
                </a:solidFill>
                <a:effectLst/>
                <a:uLnTx/>
                <a:uFillTx/>
              </a:rPr>
              <a:t>Информационно-методическое обеспечение</a:t>
            </a:r>
            <a:endParaRPr kumimoji="0" lang="ru-RU" sz="36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</p:txBody>
      </p:sp>
      <p:pic>
        <p:nvPicPr>
          <p:cNvPr id="9" name="Picture 4" descr="http://more-cliparts.net/images/Lid5gk4eT.jpg">
            <a:extLst>
              <a:ext uri="{FF2B5EF4-FFF2-40B4-BE49-F238E27FC236}">
                <a16:creationId xmlns:a16="http://schemas.microsoft.com/office/drawing/2014/main" id="{3DF73716-094A-4664-9A4E-BB51E1D2BDD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98" t="7996" r="4969" b="3796"/>
          <a:stretch/>
        </p:blipFill>
        <p:spPr bwMode="auto">
          <a:xfrm>
            <a:off x="8830716" y="1697003"/>
            <a:ext cx="2528852" cy="1800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A957C0AA-C258-4E49-861F-AA7DE991B3F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2202" r="33166" b="33199"/>
          <a:stretch/>
        </p:blipFill>
        <p:spPr>
          <a:xfrm>
            <a:off x="1389256" y="1736811"/>
            <a:ext cx="2938130" cy="1800201"/>
          </a:xfrm>
          <a:prstGeom prst="rect">
            <a:avLst/>
          </a:prstGeom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90B79112-EC89-481A-A72D-CB71B0AB447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97760" y="3643657"/>
            <a:ext cx="4062942" cy="30472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06821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Заголовок 6">
            <a:extLst>
              <a:ext uri="{FF2B5EF4-FFF2-40B4-BE49-F238E27FC236}">
                <a16:creationId xmlns:a16="http://schemas.microsoft.com/office/drawing/2014/main" id="{B299D4EA-69B4-4499-8014-C738B6CAB300}"/>
              </a:ext>
            </a:extLst>
          </p:cNvPr>
          <p:cNvSpPr txBox="1">
            <a:spLocks/>
          </p:cNvSpPr>
          <p:nvPr/>
        </p:nvSpPr>
        <p:spPr>
          <a:xfrm>
            <a:off x="2208212" y="620688"/>
            <a:ext cx="7772400" cy="1470025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400" b="1" i="0" u="none" strike="noStrike" kern="1200" cap="none" spc="0" normalizeH="0" baseline="0" noProof="0">
                <a:ln>
                  <a:noFill/>
                </a:ln>
                <a:solidFill>
                  <a:srgbClr val="1F497D">
                    <a:lumMod val="75000"/>
                  </a:srgbClr>
                </a:solidFill>
                <a:effectLst/>
                <a:uLnTx/>
                <a:uFillTx/>
                <a:latin typeface="Calibri"/>
                <a:ea typeface="+mj-ea"/>
                <a:cs typeface="+mj-cs"/>
              </a:rPr>
              <a:t>Нормативно-правовое обеспечение</a:t>
            </a:r>
            <a:endParaRPr kumimoji="0" lang="ru-RU" sz="4400" b="1" i="0" u="none" strike="noStrike" kern="1200" cap="none" spc="0" normalizeH="0" baseline="0" noProof="0" dirty="0">
              <a:ln>
                <a:noFill/>
              </a:ln>
              <a:solidFill>
                <a:srgbClr val="1F497D">
                  <a:lumMod val="75000"/>
                </a:srgbClr>
              </a:solidFill>
              <a:effectLst/>
              <a:uLnTx/>
              <a:uFillTx/>
              <a:latin typeface="Calibri"/>
              <a:ea typeface="+mj-ea"/>
              <a:cs typeface="+mj-cs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D6D67B59-FDAC-4C73-940E-C7DB24BBE51B}"/>
              </a:ext>
            </a:extLst>
          </p:cNvPr>
          <p:cNvSpPr txBox="1"/>
          <p:nvPr/>
        </p:nvSpPr>
        <p:spPr>
          <a:xfrm>
            <a:off x="2496244" y="2492896"/>
            <a:ext cx="4732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marR="0" lvl="0" indent="-28575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endParaRPr kumimoji="0" lang="ru-RU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</p:txBody>
      </p:sp>
      <p:pic>
        <p:nvPicPr>
          <p:cNvPr id="15" name="Picture 2" descr="http://igryzombies.ru/zuxewelruf/2968">
            <a:extLst>
              <a:ext uri="{FF2B5EF4-FFF2-40B4-BE49-F238E27FC236}">
                <a16:creationId xmlns:a16="http://schemas.microsoft.com/office/drawing/2014/main" id="{2D96CB89-F3A6-4E72-86DC-82790F63CA6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6750" y="1661576"/>
            <a:ext cx="1817416" cy="23288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10" descr="http://www.myshared.ru/thumbs/26/1289384/big_thumb.jpg">
            <a:extLst>
              <a:ext uri="{FF2B5EF4-FFF2-40B4-BE49-F238E27FC236}">
                <a16:creationId xmlns:a16="http://schemas.microsoft.com/office/drawing/2014/main" id="{09E53C59-F003-460A-8C15-1A8CCF853A0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00319" y="1793841"/>
            <a:ext cx="2281129" cy="1767441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16" descr="https://im0-tub-ru.yandex.net/i?id=c1967bd4c9bfd9d9f1c49377ab01c2d7-l&amp;n=13">
            <a:extLst>
              <a:ext uri="{FF2B5EF4-FFF2-40B4-BE49-F238E27FC236}">
                <a16:creationId xmlns:a16="http://schemas.microsoft.com/office/drawing/2014/main" id="{DC26DF00-4EE3-4B81-93B6-F724909BA1F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26940" y="2203424"/>
            <a:ext cx="1863269" cy="27157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4" descr="http://www.biblio-globus.us/photos1/08/87682.jpg">
            <a:extLst>
              <a:ext uri="{FF2B5EF4-FFF2-40B4-BE49-F238E27FC236}">
                <a16:creationId xmlns:a16="http://schemas.microsoft.com/office/drawing/2014/main" id="{B2BA8234-ECC0-4F01-A9D5-67DB45FC271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2286" y="3209461"/>
            <a:ext cx="1506447" cy="21905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Рисунок 18">
            <a:extLst>
              <a:ext uri="{FF2B5EF4-FFF2-40B4-BE49-F238E27FC236}">
                <a16:creationId xmlns:a16="http://schemas.microsoft.com/office/drawing/2014/main" id="{06BA1EAE-3D6F-47E2-B961-65043654B56B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59" t="2750" r="-982" b="2750"/>
          <a:stretch/>
        </p:blipFill>
        <p:spPr>
          <a:xfrm>
            <a:off x="3990091" y="2086850"/>
            <a:ext cx="1577157" cy="2217878"/>
          </a:xfrm>
          <a:prstGeom prst="rect">
            <a:avLst/>
          </a:prstGeom>
        </p:spPr>
      </p:pic>
      <p:pic>
        <p:nvPicPr>
          <p:cNvPr id="20" name="Picture 8" descr="http://images.myshared.ru/9/928574/slide_1.jpg">
            <a:extLst>
              <a:ext uri="{FF2B5EF4-FFF2-40B4-BE49-F238E27FC236}">
                <a16:creationId xmlns:a16="http://schemas.microsoft.com/office/drawing/2014/main" id="{E459B63F-5581-41B7-8CFB-4B011A28C35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44478" y="4401614"/>
            <a:ext cx="2119493" cy="15896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583172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4524F23-D75C-4690-B69F-6D23293A43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53852" y="260648"/>
            <a:ext cx="9268018" cy="927224"/>
          </a:xfrm>
        </p:spPr>
        <p:txBody>
          <a:bodyPr/>
          <a:lstStyle/>
          <a:p>
            <a:r>
              <a:rPr lang="ru-RU" b="1" dirty="0">
                <a:solidFill>
                  <a:schemeClr val="tx2">
                    <a:lumMod val="75000"/>
                  </a:schemeClr>
                </a:solidFill>
              </a:rPr>
              <a:t>Кадровое обеспечение проекта:</a:t>
            </a:r>
            <a:endParaRPr lang="ru-RU" dirty="0"/>
          </a:p>
        </p:txBody>
      </p:sp>
      <p:pic>
        <p:nvPicPr>
          <p:cNvPr id="5" name="Объект 1">
            <a:extLst>
              <a:ext uri="{FF2B5EF4-FFF2-40B4-BE49-F238E27FC236}">
                <a16:creationId xmlns:a16="http://schemas.microsoft.com/office/drawing/2014/main" id="{C8E52AE7-21E5-499F-B152-10A89ADF85E0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1269876" y="1340768"/>
            <a:ext cx="3200400" cy="3200400"/>
          </a:xfrm>
          <a:prstGeom prst="rect">
            <a:avLst/>
          </a:prstGeom>
          <a:ln w="12700">
            <a:solidFill>
              <a:schemeClr val="bg1">
                <a:lumMod val="75000"/>
                <a:lumOff val="25000"/>
              </a:schemeClr>
            </a:solidFill>
            <a:miter lim="800000"/>
          </a:ln>
        </p:spPr>
      </p:pic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E2A89E74-0FB7-4621-A064-9756333A24A0}"/>
              </a:ext>
            </a:extLst>
          </p:cNvPr>
          <p:cNvSpPr/>
          <p:nvPr/>
        </p:nvSpPr>
        <p:spPr>
          <a:xfrm>
            <a:off x="4987375" y="2459172"/>
            <a:ext cx="6092825" cy="830997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dirty="0"/>
              <a:t>Кожевин Сергей Валерьевич</a:t>
            </a:r>
          </a:p>
          <a:p>
            <a:endParaRPr lang="ru-RU" dirty="0"/>
          </a:p>
        </p:txBody>
      </p:sp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045E8136-24C7-45E9-AA0A-695D602CEC93}"/>
              </a:ext>
            </a:extLst>
          </p:cNvPr>
          <p:cNvSpPr/>
          <p:nvPr/>
        </p:nvSpPr>
        <p:spPr>
          <a:xfrm>
            <a:off x="5014293" y="1340768"/>
            <a:ext cx="5472608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/>
              <a:t>Педагог дополнительного образования.</a:t>
            </a:r>
          </a:p>
          <a:p>
            <a:r>
              <a:rPr lang="ru-RU" dirty="0"/>
              <a:t>МАОУ ДО «Центр образования и профессиональной ориентации»</a:t>
            </a:r>
          </a:p>
          <a:p>
            <a:endParaRPr lang="ru-RU" dirty="0"/>
          </a:p>
          <a:p>
            <a:r>
              <a:rPr lang="ru-RU" dirty="0"/>
              <a:t>Стаж педагогической деятельности 2 года.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2977892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4D2FEBD7-8175-4F2F-87DA-72E257E08618}"/>
              </a:ext>
            </a:extLst>
          </p:cNvPr>
          <p:cNvSpPr/>
          <p:nvPr/>
        </p:nvSpPr>
        <p:spPr>
          <a:xfrm>
            <a:off x="1845939" y="1052736"/>
            <a:ext cx="8949886" cy="12003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7200" dirty="0"/>
              <a:t>Спасибо за внимание</a:t>
            </a:r>
            <a:r>
              <a:rPr lang="ru-RU" sz="6600" dirty="0"/>
              <a:t>!</a:t>
            </a: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E8383460-553E-4DF3-8FEF-4D3744C4C8A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52470" y="3722259"/>
            <a:ext cx="4536823" cy="20882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2156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Заголовок 6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ru" dirty="0"/>
              <a:t>Актуальность проекта.</a:t>
            </a:r>
          </a:p>
        </p:txBody>
      </p:sp>
      <p:sp>
        <p:nvSpPr>
          <p:cNvPr id="8" name="Текст 7"/>
          <p:cNvSpPr>
            <a:spLocks noGrp="1"/>
          </p:cNvSpPr>
          <p:nvPr>
            <p:ph type="body" idx="1"/>
          </p:nvPr>
        </p:nvSpPr>
        <p:spPr>
          <a:xfrm>
            <a:off x="1218883" y="908720"/>
            <a:ext cx="5883641" cy="5400600"/>
          </a:xfrm>
        </p:spPr>
        <p:txBody>
          <a:bodyPr rtlCol="0">
            <a:normAutofit fontScale="70000" lnSpcReduction="20000"/>
          </a:bodyPr>
          <a:lstStyle/>
          <a:p>
            <a:r>
              <a:rPr lang="ru-RU" dirty="0"/>
              <a:t>Роботы сегодня вошли в нашу жизнь в разных областях. Они летают в космос, исследуют другие планеты; помогают в военных целях — разминируют бомбы и разведывают обстановку с воздуха. В промышленности многие области уже немыслимы без роботов: они собирают автомобили, помогают находить новые лекарства. Многие устройства, принимающие решения на основе полученных от сенсоров данных, тоже можно считать роботами — таковы, например, лифты, которыми мы пользуемся каждый день, и системы антиблокировочного торможения, помогающие избежать аварий, поэтому развитие инженерных навыков школьников в области робототехники играет огромную роль для будущей профессии.</a:t>
            </a:r>
            <a:endParaRPr lang="en-US" dirty="0"/>
          </a:p>
        </p:txBody>
      </p:sp>
      <p:pic>
        <p:nvPicPr>
          <p:cNvPr id="2" name="Объект 1">
            <a:extLst>
              <a:ext uri="{FF2B5EF4-FFF2-40B4-BE49-F238E27FC236}">
                <a16:creationId xmlns:a16="http://schemas.microsoft.com/office/drawing/2014/main" id="{98F42667-E920-4A4A-8A4B-72F94D1787E6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6886576" y="2420888"/>
            <a:ext cx="4628812" cy="26058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20391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 rtlCol="0">
            <a:normAutofit/>
          </a:bodyPr>
          <a:lstStyle/>
          <a:p>
            <a:pPr algn="ctr" rtl="0"/>
            <a:r>
              <a:rPr lang="ru-RU" sz="6000" dirty="0"/>
              <a:t>Новизна проекта</a:t>
            </a:r>
            <a:endParaRPr lang="ru" sz="6000" dirty="0"/>
          </a:p>
        </p:txBody>
      </p:sp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1B89E959-F063-4D5F-903C-E91894D860DC}"/>
              </a:ext>
            </a:extLst>
          </p:cNvPr>
          <p:cNvSpPr/>
          <p:nvPr/>
        </p:nvSpPr>
        <p:spPr>
          <a:xfrm>
            <a:off x="1341884" y="1844824"/>
            <a:ext cx="9916089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>
                <a:latin typeface="Times New Roman" panose="02020603050405020304" pitchFamily="18" charset="0"/>
                <a:ea typeface="Times New Roman" panose="02020603050405020304" pitchFamily="18" charset="0"/>
              </a:rPr>
              <a:t>Новизна данного проекта заключается, в расширенном спектре знаний инновационных технологий, так же в отсутствии аналогов на территории АГО.</a:t>
            </a:r>
            <a:endParaRPr lang="ru-RU" dirty="0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7DA0188F-998D-43DD-90F6-7FEACBAA2ED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97424" y="3212976"/>
            <a:ext cx="3593976" cy="29290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7108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Заголовок 12"/>
          <p:cNvSpPr>
            <a:spLocks noGrp="1"/>
          </p:cNvSpPr>
          <p:nvPr>
            <p:ph type="title"/>
          </p:nvPr>
        </p:nvSpPr>
        <p:spPr/>
        <p:txBody>
          <a:bodyPr rtlCol="0">
            <a:normAutofit/>
          </a:bodyPr>
          <a:lstStyle/>
          <a:p>
            <a:pPr algn="ctr" rtl="0"/>
            <a:r>
              <a:rPr lang="ru-RU" sz="6000" dirty="0"/>
              <a:t>Цель проекта.</a:t>
            </a:r>
            <a:endParaRPr lang="en-US" sz="6000" dirty="0"/>
          </a:p>
        </p:txBody>
      </p:sp>
      <p:sp>
        <p:nvSpPr>
          <p:cNvPr id="14" name="Объект 13"/>
          <p:cNvSpPr>
            <a:spLocks noGrp="1"/>
          </p:cNvSpPr>
          <p:nvPr>
            <p:ph idx="1"/>
          </p:nvPr>
        </p:nvSpPr>
        <p:spPr>
          <a:xfrm>
            <a:off x="1218883" y="1701797"/>
            <a:ext cx="10360501" cy="863107"/>
          </a:xfrm>
        </p:spPr>
        <p:txBody>
          <a:bodyPr rtlCol="0">
            <a:normAutofit lnSpcReduction="10000"/>
          </a:bodyPr>
          <a:lstStyle/>
          <a:p>
            <a:pPr marL="0" indent="0">
              <a:buNone/>
            </a:pPr>
            <a:r>
              <a:rPr lang="ru-RU" dirty="0"/>
              <a:t>Развить творческие, инженерные способности ребенка, путем создания человекоподобного робота.</a:t>
            </a:r>
            <a:endParaRPr lang="en-US" dirty="0"/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20D8CF7C-523A-46C4-8D12-5E3F641B1DB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48099" y="3098217"/>
            <a:ext cx="4918150" cy="2768767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2603B495-B4BC-4D59-A172-B29A9A0A9FB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4412" y="2768101"/>
            <a:ext cx="5125411" cy="3429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91143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Заголовок 12"/>
          <p:cNvSpPr>
            <a:spLocks noGrp="1"/>
          </p:cNvSpPr>
          <p:nvPr>
            <p:ph type="title"/>
          </p:nvPr>
        </p:nvSpPr>
        <p:spPr/>
        <p:txBody>
          <a:bodyPr rtlCol="0">
            <a:normAutofit/>
          </a:bodyPr>
          <a:lstStyle/>
          <a:p>
            <a:pPr algn="ctr" rtl="0"/>
            <a:r>
              <a:rPr lang="ru-RU" sz="6000" dirty="0"/>
              <a:t>Задачи проекта.</a:t>
            </a:r>
            <a:endParaRPr lang="en-US" sz="6000" dirty="0"/>
          </a:p>
        </p:txBody>
      </p:sp>
      <p:sp>
        <p:nvSpPr>
          <p:cNvPr id="14" name="Объект 13"/>
          <p:cNvSpPr>
            <a:spLocks noGrp="1"/>
          </p:cNvSpPr>
          <p:nvPr>
            <p:ph idx="1"/>
          </p:nvPr>
        </p:nvSpPr>
        <p:spPr/>
        <p:txBody>
          <a:bodyPr rtlCol="0">
            <a:normAutofit fontScale="92500" lnSpcReduction="10000"/>
          </a:bodyPr>
          <a:lstStyle/>
          <a:p>
            <a:pPr lvl="0"/>
            <a:r>
              <a:rPr lang="ru-RU" dirty="0"/>
              <a:t>Пробудить в ребенке интерес к техническому образованию, инженерным дисциплинам, математике и предметам естественнонаучного цикла;</a:t>
            </a:r>
          </a:p>
          <a:p>
            <a:pPr lvl="0"/>
            <a:r>
              <a:rPr lang="ru-RU" dirty="0"/>
              <a:t>Способствовать развитию творческой индивидуальности детей через создание системы условий индивидуализированного обучения и воспитания в рамках технического образования.</a:t>
            </a:r>
          </a:p>
          <a:p>
            <a:pPr lvl="0"/>
            <a:r>
              <a:rPr lang="ru-RU" dirty="0"/>
              <a:t>Выявить факторы и условия развития технических способностей детей школьного возраста;</a:t>
            </a:r>
          </a:p>
          <a:p>
            <a:r>
              <a:rPr lang="ru-RU" dirty="0"/>
              <a:t>Изучить теоретические основы мехатроники и автоматизации устройств.</a:t>
            </a:r>
          </a:p>
          <a:p>
            <a:r>
              <a:rPr lang="ru-RU" dirty="0"/>
              <a:t>Изучить редакторы и САПР для создания тех. документации проекта.</a:t>
            </a:r>
          </a:p>
          <a:p>
            <a:pPr lvl="0"/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6722478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 rtlCol="0">
            <a:normAutofit/>
          </a:bodyPr>
          <a:lstStyle/>
          <a:p>
            <a:pPr algn="ctr" rtl="0"/>
            <a:r>
              <a:rPr lang="ru" sz="6000" dirty="0"/>
              <a:t>Этапы реализации проекта.</a:t>
            </a:r>
          </a:p>
        </p:txBody>
      </p:sp>
      <p:graphicFrame>
        <p:nvGraphicFramePr>
          <p:cNvPr id="5" name="Объект 4" descr="Ступенчатый процесс с тремя задачами, расположенными одна под другой. Две направленные вниз стрелки указывают на переход от первой задачи ко второй и от второй к третьей."/>
          <p:cNvGraphicFramePr>
            <a:graphicFrameLocks noGrp="1"/>
          </p:cNvGraphicFramePr>
          <p:nvPr>
            <p:ph sz="half" idx="2"/>
            <p:extLst>
              <p:ext uri="{D42A27DB-BD31-4B8C-83A1-F6EECF244321}">
                <p14:modId xmlns:p14="http://schemas.microsoft.com/office/powerpoint/2010/main" val="3379472981"/>
              </p:ext>
            </p:extLst>
          </p:nvPr>
        </p:nvGraphicFramePr>
        <p:xfrm>
          <a:off x="2926060" y="1772816"/>
          <a:ext cx="5078412" cy="446563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41231892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ru" dirty="0"/>
              <a:t>В структуру проекта входят четыре </a:t>
            </a:r>
            <a:r>
              <a:rPr lang="ru-RU" dirty="0"/>
              <a:t>модуля:</a:t>
            </a:r>
            <a:endParaRPr lang="ru" dirty="0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1218883" y="1706880"/>
            <a:ext cx="9772073" cy="4465320"/>
          </a:xfrm>
        </p:spPr>
        <p:txBody>
          <a:bodyPr rtlCol="0"/>
          <a:lstStyle/>
          <a:p>
            <a:r>
              <a:rPr lang="ru-RU" dirty="0"/>
              <a:t>«Исследование аналогов»;</a:t>
            </a:r>
          </a:p>
          <a:p>
            <a:r>
              <a:rPr lang="ru-RU" dirty="0"/>
              <a:t>«Сборка модели»; </a:t>
            </a:r>
          </a:p>
          <a:p>
            <a:r>
              <a:rPr lang="ru-RU" dirty="0"/>
              <a:t>«Программирование модели»</a:t>
            </a:r>
          </a:p>
          <a:p>
            <a:r>
              <a:rPr lang="ru-RU" dirty="0"/>
              <a:t>«Презентация проекта»</a:t>
            </a:r>
          </a:p>
          <a:p>
            <a:pPr marL="0" indent="0">
              <a:buNone/>
            </a:pPr>
            <a:endParaRPr lang="ru" dirty="0"/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DB2B2EA8-6403-4B90-B0DC-BEEA9936198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614692" y="2780928"/>
            <a:ext cx="3971277" cy="39712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19111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1625176" y="2209801"/>
            <a:ext cx="9193636" cy="2764335"/>
          </a:xfrm>
        </p:spPr>
        <p:txBody>
          <a:bodyPr rtlCol="0"/>
          <a:lstStyle/>
          <a:p>
            <a:r>
              <a:rPr lang="ru-RU" dirty="0"/>
              <a:t>«Исследование аналогов»;</a:t>
            </a:r>
            <a:endParaRPr lang="ru" dirty="0"/>
          </a:p>
        </p:txBody>
      </p:sp>
      <p:sp>
        <p:nvSpPr>
          <p:cNvPr id="5" name="Текст 4"/>
          <p:cNvSpPr>
            <a:spLocks noGrp="1"/>
          </p:cNvSpPr>
          <p:nvPr>
            <p:ph type="body" idx="1"/>
          </p:nvPr>
        </p:nvSpPr>
        <p:spPr>
          <a:xfrm>
            <a:off x="1625176" y="4951266"/>
            <a:ext cx="9269836" cy="1220933"/>
          </a:xfrm>
        </p:spPr>
        <p:txBody>
          <a:bodyPr rtlCol="0">
            <a:normAutofit fontScale="85000" lnSpcReduction="20000"/>
          </a:bodyPr>
          <a:lstStyle/>
          <a:p>
            <a:r>
              <a:rPr lang="ru-RU" dirty="0"/>
              <a:t>Рассмотрение аналогов предлагает аналитическое исследование комплекса особенностей направлений моделей для нахождения собственной авторской идеи.</a:t>
            </a:r>
          </a:p>
          <a:p>
            <a:pPr rtl="0"/>
            <a:endParaRPr lang="en-US" dirty="0"/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8F214162-B9E6-4DB5-AF24-86BFE662028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33972" y="295234"/>
            <a:ext cx="6974904" cy="38291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49775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1625176" y="2209801"/>
            <a:ext cx="9193636" cy="2764335"/>
          </a:xfrm>
        </p:spPr>
        <p:txBody>
          <a:bodyPr rtlCol="0"/>
          <a:lstStyle/>
          <a:p>
            <a:r>
              <a:rPr lang="ru-RU" dirty="0"/>
              <a:t>«Сборка модели»</a:t>
            </a:r>
            <a:endParaRPr lang="ru" dirty="0"/>
          </a:p>
        </p:txBody>
      </p:sp>
      <p:sp>
        <p:nvSpPr>
          <p:cNvPr id="5" name="Текст 4"/>
          <p:cNvSpPr>
            <a:spLocks noGrp="1"/>
          </p:cNvSpPr>
          <p:nvPr>
            <p:ph type="body" idx="1"/>
          </p:nvPr>
        </p:nvSpPr>
        <p:spPr>
          <a:xfrm>
            <a:off x="1625176" y="4951266"/>
            <a:ext cx="9269836" cy="1220933"/>
          </a:xfrm>
        </p:spPr>
        <p:txBody>
          <a:bodyPr rtlCol="0">
            <a:normAutofit lnSpcReduction="10000"/>
          </a:bodyPr>
          <a:lstStyle/>
          <a:p>
            <a:r>
              <a:rPr lang="ru-RU" dirty="0"/>
              <a:t>В этом модуле с обучающимися проводиться организация комплекса мероприятий по сборке модели робота.</a:t>
            </a:r>
          </a:p>
          <a:p>
            <a:pPr rtl="0"/>
            <a:endParaRPr lang="en-US" dirty="0"/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9DCB2739-D440-4E91-8F71-E6034BCAD5C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73932" y="564859"/>
            <a:ext cx="3574133" cy="2010450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1F5AE6B8-5AEF-4839-A384-AD00F055ECF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42484" y="1769362"/>
            <a:ext cx="3574133" cy="20104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76511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Технический стиль 16 х 9">
  <a:themeElements>
    <a:clrScheme name="Tech_16x9">
      <a:dk1>
        <a:sysClr val="windowText" lastClr="000000"/>
      </a:dk1>
      <a:lt1>
        <a:sysClr val="window" lastClr="FFFFFF"/>
      </a:lt1>
      <a:dk2>
        <a:srgbClr val="192A52"/>
      </a:dk2>
      <a:lt2>
        <a:srgbClr val="C0C0C0"/>
      </a:lt2>
      <a:accent1>
        <a:srgbClr val="009999"/>
      </a:accent1>
      <a:accent2>
        <a:srgbClr val="E98915"/>
      </a:accent2>
      <a:accent3>
        <a:srgbClr val="A419A7"/>
      </a:accent3>
      <a:accent4>
        <a:srgbClr val="AFC34D"/>
      </a:accent4>
      <a:accent5>
        <a:srgbClr val="E5572B"/>
      </a:accent5>
      <a:accent6>
        <a:srgbClr val="6868C4"/>
      </a:accent6>
      <a:hlink>
        <a:srgbClr val="009999"/>
      </a:hlink>
      <a:folHlink>
        <a:srgbClr val="7F7F7F"/>
      </a:folHlink>
    </a:clrScheme>
    <a:fontScheme name="Calibri">
      <a:majorFont>
        <a:latin typeface="Calibri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Tech_16x9">
      <a:fillStyleLst>
        <a:solidFill>
          <a:schemeClr val="phClr"/>
        </a:solidFill>
        <a:gradFill rotWithShape="1">
          <a:gsLst>
            <a:gs pos="0">
              <a:schemeClr val="phClr">
                <a:tint val="20000"/>
                <a:satMod val="180000"/>
                <a:lumMod val="98000"/>
              </a:schemeClr>
            </a:gs>
            <a:gs pos="40000">
              <a:schemeClr val="phClr">
                <a:tint val="30000"/>
                <a:satMod val="260000"/>
                <a:lumMod val="84000"/>
              </a:schemeClr>
            </a:gs>
            <a:gs pos="100000">
              <a:schemeClr val="phClr">
                <a:tint val="100000"/>
                <a:satMod val="110000"/>
              </a:schemeClr>
            </a:gs>
          </a:gsLst>
          <a:lin ang="5040000" scaled="1"/>
        </a:gradFill>
        <a:gradFill rotWithShape="1">
          <a:gsLst>
            <a:gs pos="0">
              <a:schemeClr val="phClr">
                <a:shade val="15000"/>
                <a:satMod val="180000"/>
              </a:schemeClr>
            </a:gs>
            <a:gs pos="50000">
              <a:schemeClr val="phClr">
                <a:shade val="45000"/>
                <a:satMod val="170000"/>
              </a:schemeClr>
            </a:gs>
            <a:gs pos="70000">
              <a:schemeClr val="phClr">
                <a:tint val="99000"/>
                <a:shade val="65000"/>
                <a:satMod val="155000"/>
              </a:schemeClr>
            </a:gs>
            <a:gs pos="100000">
              <a:schemeClr val="phClr">
                <a:tint val="100000"/>
                <a:shade val="100000"/>
                <a:satMod val="15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/>
          </a:solidFill>
          <a:miter lim="800000"/>
        </a:ln>
        <a:ln w="25400" cap="flat" cmpd="sng" algn="ctr">
          <a:solidFill>
            <a:schemeClr val="phClr"/>
          </a:solidFill>
          <a:miter lim="800000"/>
        </a:ln>
        <a:ln w="38100" cap="flat" cmpd="sng" algn="ctr">
          <a:solidFill>
            <a:schemeClr val="phClr"/>
          </a:solidFill>
          <a:miter lim="800000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5100000"/>
            </a:lightRig>
          </a:scene3d>
          <a:sp3d contourW="6350">
            <a:bevelT w="29210" h="12700"/>
            <a:contourClr>
              <a:schemeClr val="phClr">
                <a:satMod val="30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100000"/>
                <a:shade val="0"/>
                <a:satMod val="100000"/>
              </a:schemeClr>
            </a:gs>
            <a:gs pos="85000">
              <a:schemeClr val="phClr">
                <a:tint val="100000"/>
                <a:shade val="30000"/>
                <a:satMod val="100000"/>
              </a:schemeClr>
            </a:gs>
            <a:gs pos="100000">
              <a:schemeClr val="phClr">
                <a:shade val="60000"/>
                <a:satMod val="100000"/>
              </a:schemeClr>
            </a:gs>
          </a:gsLst>
          <a:lin ang="13500000" scaled="0"/>
        </a:gradFill>
        <a:gradFill rotWithShape="1">
          <a:gsLst>
            <a:gs pos="0">
              <a:schemeClr val="phClr">
                <a:tint val="100000"/>
                <a:shade val="0"/>
                <a:satMod val="100000"/>
              </a:schemeClr>
            </a:gs>
            <a:gs pos="85000">
              <a:schemeClr val="phClr">
                <a:shade val="30000"/>
                <a:satMod val="100000"/>
              </a:schemeClr>
            </a:gs>
            <a:gs pos="100000">
              <a:schemeClr val="phClr">
                <a:shade val="60000"/>
                <a:satMod val="100000"/>
              </a:schemeClr>
            </a:gs>
          </a:gsLst>
          <a:lin ang="18900000" scaled="0"/>
        </a:gradFill>
      </a:bgFillStyleLst>
    </a:fmtScheme>
  </a:themeElements>
  <a:objectDefaults>
    <a:spDef>
      <a:spPr/>
      <a:bodyPr rtlCol="0" anchor="ctr"/>
      <a:lstStyle>
        <a:defPPr algn="ctr">
          <a:defRPr sz="2800"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25400"/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rtlCol="0">
        <a:spAutoFit/>
      </a:bodyPr>
      <a:lstStyle>
        <a:defPPr>
          <a:defRPr sz="2800"/>
        </a:defPPr>
      </a:lstStyle>
    </a:txDef>
  </a:objectDefaults>
  <a:extraClrSchemeLst/>
  <a:extLst>
    <a:ext uri="{05A4C25C-085E-4340-85A3-A5531E510DB2}">
      <thm15:themeFamily xmlns:thm15="http://schemas.microsoft.com/office/thememl/2012/main" name="Office_9533248_TF02787990_TF02787990" id="{F8D9DA57-5005-4B4A-9EBB-6B6F0065B24A}" vid="{9FC5A353-BEB4-4811-B54D-34ADFAF3E06D}"/>
    </a:ext>
  </a:extLst>
</a:theme>
</file>

<file path=ppt/theme/theme2.xml><?xml version="1.0" encoding="utf-8"?>
<a:theme xmlns:a="http://schemas.openxmlformats.org/drawingml/2006/main" name="Тема Office">
  <a:themeElements>
    <a:clrScheme name="Tech_16x9">
      <a:dk1>
        <a:sysClr val="windowText" lastClr="000000"/>
      </a:dk1>
      <a:lt1>
        <a:sysClr val="window" lastClr="FFFFFF"/>
      </a:lt1>
      <a:dk2>
        <a:srgbClr val="192A52"/>
      </a:dk2>
      <a:lt2>
        <a:srgbClr val="C0C0C0"/>
      </a:lt2>
      <a:accent1>
        <a:srgbClr val="009999"/>
      </a:accent1>
      <a:accent2>
        <a:srgbClr val="E98915"/>
      </a:accent2>
      <a:accent3>
        <a:srgbClr val="A419A7"/>
      </a:accent3>
      <a:accent4>
        <a:srgbClr val="AFC34D"/>
      </a:accent4>
      <a:accent5>
        <a:srgbClr val="E5572B"/>
      </a:accent5>
      <a:accent6>
        <a:srgbClr val="6868C4"/>
      </a:accent6>
      <a:hlink>
        <a:srgbClr val="009999"/>
      </a:hlink>
      <a:folHlink>
        <a:srgbClr val="7F7F7F"/>
      </a:folHlink>
    </a:clrScheme>
    <a:fontScheme name="Calibri">
      <a:majorFont>
        <a:latin typeface="Calibri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Tech_16x9">
      <a:fillStyleLst>
        <a:solidFill>
          <a:schemeClr val="phClr"/>
        </a:solidFill>
        <a:gradFill rotWithShape="1">
          <a:gsLst>
            <a:gs pos="0">
              <a:schemeClr val="phClr">
                <a:tint val="20000"/>
                <a:satMod val="180000"/>
                <a:lumMod val="98000"/>
              </a:schemeClr>
            </a:gs>
            <a:gs pos="40000">
              <a:schemeClr val="phClr">
                <a:tint val="30000"/>
                <a:satMod val="260000"/>
                <a:lumMod val="84000"/>
              </a:schemeClr>
            </a:gs>
            <a:gs pos="100000">
              <a:schemeClr val="phClr">
                <a:tint val="100000"/>
                <a:satMod val="110000"/>
              </a:schemeClr>
            </a:gs>
          </a:gsLst>
          <a:lin ang="5040000" scaled="1"/>
        </a:gradFill>
        <a:gradFill rotWithShape="1">
          <a:gsLst>
            <a:gs pos="0">
              <a:schemeClr val="phClr">
                <a:shade val="15000"/>
                <a:satMod val="180000"/>
              </a:schemeClr>
            </a:gs>
            <a:gs pos="50000">
              <a:schemeClr val="phClr">
                <a:shade val="45000"/>
                <a:satMod val="170000"/>
              </a:schemeClr>
            </a:gs>
            <a:gs pos="70000">
              <a:schemeClr val="phClr">
                <a:tint val="99000"/>
                <a:shade val="65000"/>
                <a:satMod val="155000"/>
              </a:schemeClr>
            </a:gs>
            <a:gs pos="100000">
              <a:schemeClr val="phClr">
                <a:tint val="100000"/>
                <a:shade val="100000"/>
                <a:satMod val="15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/>
          </a:solidFill>
          <a:miter lim="800000"/>
        </a:ln>
        <a:ln w="25400" cap="flat" cmpd="sng" algn="ctr">
          <a:solidFill>
            <a:schemeClr val="phClr"/>
          </a:solidFill>
          <a:miter lim="800000"/>
        </a:ln>
        <a:ln w="38100" cap="flat" cmpd="sng" algn="ctr">
          <a:solidFill>
            <a:schemeClr val="phClr"/>
          </a:solidFill>
          <a:miter lim="800000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5100000"/>
            </a:lightRig>
          </a:scene3d>
          <a:sp3d contourW="6350">
            <a:bevelT w="29210" h="12700"/>
            <a:contourClr>
              <a:schemeClr val="phClr">
                <a:satMod val="30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100000"/>
                <a:shade val="0"/>
                <a:satMod val="100000"/>
              </a:schemeClr>
            </a:gs>
            <a:gs pos="85000">
              <a:schemeClr val="phClr">
                <a:tint val="100000"/>
                <a:shade val="30000"/>
                <a:satMod val="100000"/>
              </a:schemeClr>
            </a:gs>
            <a:gs pos="100000">
              <a:schemeClr val="phClr">
                <a:shade val="60000"/>
                <a:satMod val="100000"/>
              </a:schemeClr>
            </a:gs>
          </a:gsLst>
          <a:lin ang="13500000" scaled="0"/>
        </a:gradFill>
        <a:gradFill rotWithShape="1">
          <a:gsLst>
            <a:gs pos="0">
              <a:schemeClr val="phClr">
                <a:tint val="100000"/>
                <a:shade val="0"/>
                <a:satMod val="100000"/>
              </a:schemeClr>
            </a:gs>
            <a:gs pos="85000">
              <a:schemeClr val="phClr">
                <a:shade val="30000"/>
                <a:satMod val="100000"/>
              </a:schemeClr>
            </a:gs>
            <a:gs pos="100000">
              <a:schemeClr val="phClr">
                <a:shade val="60000"/>
                <a:satMod val="100000"/>
              </a:schemeClr>
            </a:gs>
          </a:gsLst>
          <a:lin ang="18900000" scaled="0"/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Тема Office">
  <a:themeElements>
    <a:clrScheme name="Tech_16x9">
      <a:dk1>
        <a:sysClr val="windowText" lastClr="000000"/>
      </a:dk1>
      <a:lt1>
        <a:sysClr val="window" lastClr="FFFFFF"/>
      </a:lt1>
      <a:dk2>
        <a:srgbClr val="192A52"/>
      </a:dk2>
      <a:lt2>
        <a:srgbClr val="C0C0C0"/>
      </a:lt2>
      <a:accent1>
        <a:srgbClr val="009999"/>
      </a:accent1>
      <a:accent2>
        <a:srgbClr val="E98915"/>
      </a:accent2>
      <a:accent3>
        <a:srgbClr val="A419A7"/>
      </a:accent3>
      <a:accent4>
        <a:srgbClr val="AFC34D"/>
      </a:accent4>
      <a:accent5>
        <a:srgbClr val="E5572B"/>
      </a:accent5>
      <a:accent6>
        <a:srgbClr val="6868C4"/>
      </a:accent6>
      <a:hlink>
        <a:srgbClr val="009999"/>
      </a:hlink>
      <a:folHlink>
        <a:srgbClr val="7F7F7F"/>
      </a:folHlink>
    </a:clrScheme>
    <a:fontScheme name="Calibri">
      <a:majorFont>
        <a:latin typeface="Calibri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Tech_16x9">
      <a:fillStyleLst>
        <a:solidFill>
          <a:schemeClr val="phClr"/>
        </a:solidFill>
        <a:gradFill rotWithShape="1">
          <a:gsLst>
            <a:gs pos="0">
              <a:schemeClr val="phClr">
                <a:tint val="20000"/>
                <a:satMod val="180000"/>
                <a:lumMod val="98000"/>
              </a:schemeClr>
            </a:gs>
            <a:gs pos="40000">
              <a:schemeClr val="phClr">
                <a:tint val="30000"/>
                <a:satMod val="260000"/>
                <a:lumMod val="84000"/>
              </a:schemeClr>
            </a:gs>
            <a:gs pos="100000">
              <a:schemeClr val="phClr">
                <a:tint val="100000"/>
                <a:satMod val="110000"/>
              </a:schemeClr>
            </a:gs>
          </a:gsLst>
          <a:lin ang="5040000" scaled="1"/>
        </a:gradFill>
        <a:gradFill rotWithShape="1">
          <a:gsLst>
            <a:gs pos="0">
              <a:schemeClr val="phClr">
                <a:shade val="15000"/>
                <a:satMod val="180000"/>
              </a:schemeClr>
            </a:gs>
            <a:gs pos="50000">
              <a:schemeClr val="phClr">
                <a:shade val="45000"/>
                <a:satMod val="170000"/>
              </a:schemeClr>
            </a:gs>
            <a:gs pos="70000">
              <a:schemeClr val="phClr">
                <a:tint val="99000"/>
                <a:shade val="65000"/>
                <a:satMod val="155000"/>
              </a:schemeClr>
            </a:gs>
            <a:gs pos="100000">
              <a:schemeClr val="phClr">
                <a:tint val="100000"/>
                <a:shade val="100000"/>
                <a:satMod val="15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/>
          </a:solidFill>
          <a:miter lim="800000"/>
        </a:ln>
        <a:ln w="25400" cap="flat" cmpd="sng" algn="ctr">
          <a:solidFill>
            <a:schemeClr val="phClr"/>
          </a:solidFill>
          <a:miter lim="800000"/>
        </a:ln>
        <a:ln w="38100" cap="flat" cmpd="sng" algn="ctr">
          <a:solidFill>
            <a:schemeClr val="phClr"/>
          </a:solidFill>
          <a:miter lim="800000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5100000"/>
            </a:lightRig>
          </a:scene3d>
          <a:sp3d contourW="6350">
            <a:bevelT w="29210" h="12700"/>
            <a:contourClr>
              <a:schemeClr val="phClr">
                <a:satMod val="30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100000"/>
                <a:shade val="0"/>
                <a:satMod val="100000"/>
              </a:schemeClr>
            </a:gs>
            <a:gs pos="85000">
              <a:schemeClr val="phClr">
                <a:tint val="100000"/>
                <a:shade val="30000"/>
                <a:satMod val="100000"/>
              </a:schemeClr>
            </a:gs>
            <a:gs pos="100000">
              <a:schemeClr val="phClr">
                <a:shade val="60000"/>
                <a:satMod val="100000"/>
              </a:schemeClr>
            </a:gs>
          </a:gsLst>
          <a:lin ang="13500000" scaled="0"/>
        </a:gradFill>
        <a:gradFill rotWithShape="1">
          <a:gsLst>
            <a:gs pos="0">
              <a:schemeClr val="phClr">
                <a:tint val="100000"/>
                <a:shade val="0"/>
                <a:satMod val="100000"/>
              </a:schemeClr>
            </a:gs>
            <a:gs pos="85000">
              <a:schemeClr val="phClr">
                <a:shade val="30000"/>
                <a:satMod val="100000"/>
              </a:schemeClr>
            </a:gs>
            <a:gs pos="100000">
              <a:schemeClr val="phClr">
                <a:shade val="60000"/>
                <a:satMod val="100000"/>
              </a:schemeClr>
            </a:gs>
          </a:gsLst>
          <a:lin ang="18900000" scaled="0"/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TemplateFile" ma:contentTypeID="0x0101006EDDDB5EE6D98C44930B742096920B300400F5B6D36B3EF94B4E9A635CDF2A18F5B8" ma:contentTypeVersion="72" ma:contentTypeDescription="Create a new document." ma:contentTypeScope="" ma:versionID="a23e56308344d904b51738559c3d67c9">
  <xsd:schema xmlns:xsd="http://www.w3.org/2001/XMLSchema" xmlns:xs="http://www.w3.org/2001/XMLSchema" xmlns:p="http://schemas.microsoft.com/office/2006/metadata/properties" xmlns:ns2="4873beb7-5857-4685-be1f-d57550cc96cc" targetNamespace="http://schemas.microsoft.com/office/2006/metadata/properties" ma:root="true" ma:fieldsID="cd0908cc4600e77bf5da051303e00c8d" ns2:_="">
    <xsd:import namespace="4873beb7-5857-4685-be1f-d57550cc96cc"/>
    <xsd:element name="properties">
      <xsd:complexType>
        <xsd:sequence>
          <xsd:element name="documentManagement">
            <xsd:complexType>
              <xsd:all>
                <xsd:element ref="ns2:AcquiredFrom" minOccurs="0"/>
                <xsd:element ref="ns2:UACurrentWords" minOccurs="0"/>
                <xsd:element ref="ns2:TPApplication" minOccurs="0"/>
                <xsd:element ref="ns2:ApprovalLog" minOccurs="0"/>
                <xsd:element ref="ns2:ApprovalStatus" minOccurs="0"/>
                <xsd:element ref="ns2:AssetStart" minOccurs="0"/>
                <xsd:element ref="ns2:AssetExpire" minOccurs="0"/>
                <xsd:element ref="ns2:AssetId" minOccurs="0"/>
                <xsd:element ref="ns2:IsSearchable" minOccurs="0"/>
                <xsd:element ref="ns2:AssetType" minOccurs="0"/>
                <xsd:element ref="ns2:APAuthor" minOccurs="0"/>
                <xsd:element ref="ns2:AverageRating" minOccurs="0"/>
                <xsd:element ref="ns2:BlockPublish" minOccurs="0"/>
                <xsd:element ref="ns2:BugNumber" minOccurs="0"/>
                <xsd:element ref="ns2:CampaignTagsTaxHTField0" minOccurs="0"/>
                <xsd:element ref="ns2:TPClientViewer" minOccurs="0"/>
                <xsd:element ref="ns2:ClipArtFilename" minOccurs="0"/>
                <xsd:element ref="ns2:TPCommandLine" minOccurs="0"/>
                <xsd:element ref="ns2:TPComponent" minOccurs="0"/>
                <xsd:element ref="ns2:ContentItem" minOccurs="0"/>
                <xsd:element ref="ns2:CrawlForDependencies" minOccurs="0"/>
                <xsd:element ref="ns2:CSXHash" minOccurs="0"/>
                <xsd:element ref="ns2:CSXSubmissionMarket" minOccurs="0"/>
                <xsd:element ref="ns2:CSXUpdate" minOccurs="0"/>
                <xsd:element ref="ns2:IntlLangReviewDate" minOccurs="0"/>
                <xsd:element ref="ns2:IsDeleted" minOccurs="0"/>
                <xsd:element ref="ns2:APDescription" minOccurs="0"/>
                <xsd:element ref="ns2:DirectSourceMarket" minOccurs="0"/>
                <xsd:element ref="ns2:Downloads" minOccurs="0"/>
                <xsd:element ref="ns2:DSATActionTaken" minOccurs="0"/>
                <xsd:element ref="ns2:APEditor" minOccurs="0"/>
                <xsd:element ref="ns2:EditorialStatus" minOccurs="0"/>
                <xsd:element ref="ns2:EditorialTags" minOccurs="0"/>
                <xsd:element ref="ns2:TPExecutable" minOccurs="0"/>
                <xsd:element ref="ns2:FeatureTagsTaxHTField0" minOccurs="0"/>
                <xsd:element ref="ns2:TPFriendlyName" minOccurs="0"/>
                <xsd:element ref="ns2:FriendlyTitle" minOccurs="0"/>
                <xsd:element ref="ns2:PrimaryImageGen" minOccurs="0"/>
                <xsd:element ref="ns2:HandoffToMSDN" minOccurs="0"/>
                <xsd:element ref="ns2:InProjectListLookup" minOccurs="0"/>
                <xsd:element ref="ns2:TPInstallLocation" minOccurs="0"/>
                <xsd:element ref="ns2:InternalTagsTaxHTField0" minOccurs="0"/>
                <xsd:element ref="ns2:IntlLangReview" minOccurs="0"/>
                <xsd:element ref="ns2:IntlLangReviewer" minOccurs="0"/>
                <xsd:element ref="ns2:MarketSpecific" minOccurs="0"/>
                <xsd:element ref="ns2:LastCompleteVersionLookup" minOccurs="0"/>
                <xsd:element ref="ns2:LastHandOff" minOccurs="0"/>
                <xsd:element ref="ns2:LastModifiedDateTime" minOccurs="0"/>
                <xsd:element ref="ns2:LastPreviewErrorLookup" minOccurs="0"/>
                <xsd:element ref="ns2:LastPreviewResultLookup" minOccurs="0"/>
                <xsd:element ref="ns2:LastPreviewAttemptDateLookup" minOccurs="0"/>
                <xsd:element ref="ns2:LastPreviewedByLookup" minOccurs="0"/>
                <xsd:element ref="ns2:LastPreviewTimeLookup" minOccurs="0"/>
                <xsd:element ref="ns2:LastPreviewVersionLookup" minOccurs="0"/>
                <xsd:element ref="ns2:LastPublishErrorLookup" minOccurs="0"/>
                <xsd:element ref="ns2:LastPublishResultLookup" minOccurs="0"/>
                <xsd:element ref="ns2:LastPublishAttemptDateLookup" minOccurs="0"/>
                <xsd:element ref="ns2:LastPublishedByLookup" minOccurs="0"/>
                <xsd:element ref="ns2:LastPublishTimeLookup" minOccurs="0"/>
                <xsd:element ref="ns2:LastPublishVersionLookup" minOccurs="0"/>
                <xsd:element ref="ns2:TPLaunchHelpLinkType" minOccurs="0"/>
                <xsd:element ref="ns2:LegacyData" minOccurs="0"/>
                <xsd:element ref="ns2:TPLaunchHelpLink" minOccurs="0"/>
                <xsd:element ref="ns2:LocComments" minOccurs="0"/>
                <xsd:element ref="ns2:LocLastLocAttemptVersionLookup" minOccurs="0"/>
                <xsd:element ref="ns2:LocLastLocAttemptVersionTypeLookup" minOccurs="0"/>
                <xsd:element ref="ns2:LocManualTestRequired" minOccurs="0"/>
                <xsd:element ref="ns2:LocMarketGroupTiers2" minOccurs="0"/>
                <xsd:element ref="ns2:LocNewPublishedVersionLookup" minOccurs="0"/>
                <xsd:element ref="ns2:LocOverallHandbackStatusLookup" minOccurs="0"/>
                <xsd:element ref="ns2:LocOverallLocStatusLookup" minOccurs="0"/>
                <xsd:element ref="ns2:LocOverallPreviewStatusLookup" minOccurs="0"/>
                <xsd:element ref="ns2:LocOverallPublishStatusLookup" minOccurs="0"/>
                <xsd:element ref="ns2:IntlLocPriority" minOccurs="0"/>
                <xsd:element ref="ns2:LocProcessedForHandoffsLookup" minOccurs="0"/>
                <xsd:element ref="ns2:LocProcessedForMarketsLookup" minOccurs="0"/>
                <xsd:element ref="ns2:LocPublishedDependentAssetsLookup" minOccurs="0"/>
                <xsd:element ref="ns2:LocPublishedLinkedAssetsLookup" minOccurs="0"/>
                <xsd:element ref="ns2:LocRecommendedHandoff" minOccurs="0"/>
                <xsd:element ref="ns2:LocalizationTagsTaxHTField0" minOccurs="0"/>
                <xsd:element ref="ns2:MachineTranslated" minOccurs="0"/>
                <xsd:element ref="ns2:Manager" minOccurs="0"/>
                <xsd:element ref="ns2:Markets" minOccurs="0"/>
                <xsd:element ref="ns2:Milestone" minOccurs="0"/>
                <xsd:element ref="ns2:TPNamespace" minOccurs="0"/>
                <xsd:element ref="ns2:NumericId" minOccurs="0"/>
                <xsd:element ref="ns2:NumOfRatingsLookup" minOccurs="0"/>
                <xsd:element ref="ns2:OOCacheId" minOccurs="0"/>
                <xsd:element ref="ns2:OpenTemplate" minOccurs="0"/>
                <xsd:element ref="ns2:OriginAsset" minOccurs="0"/>
                <xsd:element ref="ns2:OriginalRelease" minOccurs="0"/>
                <xsd:element ref="ns2:OriginalSourceMarket" minOccurs="0"/>
                <xsd:element ref="ns2:OutputCachingOn" minOccurs="0"/>
                <xsd:element ref="ns2:ParentAssetId" minOccurs="0"/>
                <xsd:element ref="ns2:PlannedPubDate" minOccurs="0"/>
                <xsd:element ref="ns2:PolicheckWords" minOccurs="0"/>
                <xsd:element ref="ns2:BusinessGroup" minOccurs="0"/>
                <xsd:element ref="ns2:UAProjectedTotalWords" minOccurs="0"/>
                <xsd:element ref="ns2:Provider" minOccurs="0"/>
                <xsd:element ref="ns2:Providers" minOccurs="0"/>
                <xsd:element ref="ns2:PublishStatusLookup" minOccurs="0"/>
                <xsd:element ref="ns2:PublishTargets" minOccurs="0"/>
                <xsd:element ref="ns2:RecommendationsModifier" minOccurs="0"/>
                <xsd:element ref="ns2:ArtSampleDocs" minOccurs="0"/>
                <xsd:element ref="ns2:ScenarioTagsTaxHTField0" minOccurs="0"/>
                <xsd:element ref="ns2:ShowIn" minOccurs="0"/>
                <xsd:element ref="ns2:SourceTitle" minOccurs="0"/>
                <xsd:element ref="ns2:CSXSubmissionDate" minOccurs="0"/>
                <xsd:element ref="ns2:SubmitterId" minOccurs="0"/>
                <xsd:element ref="ns2:TaxCatchAll" minOccurs="0"/>
                <xsd:element ref="ns2:TaxCatchAllLabel" minOccurs="0"/>
                <xsd:element ref="ns2:TemplateStatus" minOccurs="0"/>
                <xsd:element ref="ns2:TemplateTemplateType" minOccurs="0"/>
                <xsd:element ref="ns2:ThumbnailAssetId" minOccurs="0"/>
                <xsd:element ref="ns2:TimesCloned" minOccurs="0"/>
                <xsd:element ref="ns2:TrustLevel" minOccurs="0"/>
                <xsd:element ref="ns2:UALocComments" minOccurs="0"/>
                <xsd:element ref="ns2:UALocRecommendation" minOccurs="0"/>
                <xsd:element ref="ns2:UANotes" minOccurs="0"/>
                <xsd:element ref="ns2:TPAppVersion" minOccurs="0"/>
                <xsd:element ref="ns2:VoteCount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873beb7-5857-4685-be1f-d57550cc96cc" elementFormDefault="qualified">
    <xsd:import namespace="http://schemas.microsoft.com/office/2006/documentManagement/types"/>
    <xsd:import namespace="http://schemas.microsoft.com/office/infopath/2007/PartnerControls"/>
    <xsd:element name="AcquiredFrom" ma:index="1" nillable="true" ma:displayName="Acquired From" ma:default="Internal MS" ma:internalName="AcquiredFrom" ma:readOnly="false">
      <xsd:simpleType>
        <xsd:restriction base="dms:Choice">
          <xsd:enumeration value="Internal MS"/>
          <xsd:enumeration value="Community"/>
          <xsd:enumeration value="MVP"/>
          <xsd:enumeration value="Publisher"/>
          <xsd:enumeration value="Partner"/>
          <xsd:enumeration value="None"/>
        </xsd:restriction>
      </xsd:simpleType>
    </xsd:element>
    <xsd:element name="UACurrentWords" ma:index="2" nillable="true" ma:displayName="Actual Word Count" ma:default="" ma:internalName="UACurrentWords" ma:readOnly="false">
      <xsd:simpleType>
        <xsd:restriction base="dms:Unknown"/>
      </xsd:simpleType>
    </xsd:element>
    <xsd:element name="TPApplication" ma:index="3" nillable="true" ma:displayName="Application to Open Template With" ma:default="" ma:internalName="TPApplication">
      <xsd:simpleType>
        <xsd:restriction base="dms:Text"/>
      </xsd:simpleType>
    </xsd:element>
    <xsd:element name="ApprovalLog" ma:index="4" nillable="true" ma:displayName="Approval Log" ma:default="" ma:hidden="true" ma:internalName="ApprovalLog" ma:readOnly="false">
      <xsd:simpleType>
        <xsd:restriction base="dms:Note"/>
      </xsd:simpleType>
    </xsd:element>
    <xsd:element name="ApprovalStatus" ma:index="5" nillable="true" ma:displayName="Approval Status" ma:default="InProgress" ma:internalName="ApprovalStatus" ma:readOnly="false">
      <xsd:simpleType>
        <xsd:restriction base="dms:Choice">
          <xsd:enumeration value="InProgress"/>
          <xsd:enumeration value="Rejected"/>
          <xsd:enumeration value="Questionable"/>
          <xsd:enumeration value="ApprovedAutomatic"/>
          <xsd:enumeration value="ApprovedManual"/>
          <xsd:enumeration value="On Hold"/>
          <xsd:enumeration value="Needs Review"/>
          <xsd:enumeration value="A Violation"/>
          <xsd:enumeration value="Unpublished Violation"/>
        </xsd:restriction>
      </xsd:simpleType>
    </xsd:element>
    <xsd:element name="AssetStart" ma:index="6" nillable="true" ma:displayName="Asset Begin Date" ma:default="[Today]" ma:internalName="AssetStart" ma:readOnly="false">
      <xsd:simpleType>
        <xsd:restriction base="dms:DateTime"/>
      </xsd:simpleType>
    </xsd:element>
    <xsd:element name="AssetExpire" ma:index="7" nillable="true" ma:displayName="Asset End Date" ma:default="2029-01-01T08:00:00Z" ma:format="DateTime" ma:internalName="AssetExpire" ma:readOnly="false">
      <xsd:simpleType>
        <xsd:restriction base="dms:DateTime"/>
      </xsd:simpleType>
    </xsd:element>
    <xsd:element name="AssetId" ma:index="8" nillable="true" ma:displayName="Asset ID" ma:default="" ma:indexed="true" ma:internalName="AssetId" ma:readOnly="false">
      <xsd:simpleType>
        <xsd:restriction base="dms:Text">
          <xsd:maxLength value="255"/>
        </xsd:restriction>
      </xsd:simpleType>
    </xsd:element>
    <xsd:element name="IsSearchable" ma:index="9" nillable="true" ma:displayName="Asset Searchable?" ma:default="true" ma:internalName="IsSearchable" ma:readOnly="false">
      <xsd:simpleType>
        <xsd:restriction base="dms:Boolean"/>
      </xsd:simpleType>
    </xsd:element>
    <xsd:element name="AssetType" ma:index="10" nillable="true" ma:displayName="Asset Type" ma:default="" ma:internalName="AssetType" ma:readOnly="false">
      <xsd:simpleType>
        <xsd:restriction base="dms:Unknown"/>
      </xsd:simpleType>
    </xsd:element>
    <xsd:element name="APAuthor" ma:index="11" nillable="true" ma:displayName="Author" ma:default="" ma:list="UserInfo" ma:internalName="APAuthor" ma:readOnly="false">
      <xsd:complexType>
        <xsd:complexContent>
          <xsd:extension base="dms:User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AverageRating" ma:index="12" nillable="true" ma:displayName="Average Rating" ma:internalName="AverageRating" ma:readOnly="false">
      <xsd:simpleType>
        <xsd:restriction base="dms:Text"/>
      </xsd:simpleType>
    </xsd:element>
    <xsd:element name="BlockPublish" ma:index="13" nillable="true" ma:displayName="Block from Publishing?" ma:default="" ma:internalName="BlockPublish" ma:readOnly="false">
      <xsd:simpleType>
        <xsd:restriction base="dms:Boolean"/>
      </xsd:simpleType>
    </xsd:element>
    <xsd:element name="BugNumber" ma:index="14" nillable="true" ma:displayName="Bug Number" ma:default="" ma:internalName="BugNumber" ma:readOnly="false">
      <xsd:simpleType>
        <xsd:restriction base="dms:Text"/>
      </xsd:simpleType>
    </xsd:element>
    <xsd:element name="CampaignTagsTaxHTField0" ma:index="16" nillable="true" ma:taxonomy="true" ma:internalName="CampaignTagsTaxHTField0" ma:taxonomyFieldName="CampaignTags" ma:displayName="Campaigns" ma:readOnly="false" ma:default="" ma:fieldId="{1df42cc3-2301-4f11-a52a-6ead923c29ed}" ma:taxonomyMulti="true" ma:sspId="8f79753a-75d3-41f5-8ca3-40b843941b4f" ma:termSetId="ca0e50d4-faa1-44ce-961e-bb1441c60e66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TPClientViewer" ma:index="17" nillable="true" ma:displayName="Client Viewer" ma:default="" ma:internalName="TPClientViewer">
      <xsd:simpleType>
        <xsd:restriction base="dms:Text"/>
      </xsd:simpleType>
    </xsd:element>
    <xsd:element name="ClipArtFilename" ma:index="18" nillable="true" ma:displayName="Clip Art Name" ma:default="" ma:internalName="ClipArtFilename" ma:readOnly="false">
      <xsd:simpleType>
        <xsd:restriction base="dms:Text"/>
      </xsd:simpleType>
    </xsd:element>
    <xsd:element name="TPCommandLine" ma:index="19" nillable="true" ma:displayName="Command Line" ma:default="" ma:internalName="TPCommandLine">
      <xsd:simpleType>
        <xsd:restriction base="dms:Text"/>
      </xsd:simpleType>
    </xsd:element>
    <xsd:element name="TPComponent" ma:index="20" nillable="true" ma:displayName="Component" ma:default="" ma:internalName="TPComponent">
      <xsd:simpleType>
        <xsd:restriction base="dms:Text"/>
      </xsd:simpleType>
    </xsd:element>
    <xsd:element name="ContentItem" ma:index="21" nillable="true" ma:displayName="Content Item" ma:default="" ma:hidden="true" ma:internalName="ContentItem" ma:readOnly="false">
      <xsd:simpleType>
        <xsd:restriction base="dms:Unknown"/>
      </xsd:simpleType>
    </xsd:element>
    <xsd:element name="CrawlForDependencies" ma:index="23" nillable="true" ma:displayName="Crawl for Dependencies?" ma:default="true" ma:internalName="CrawlForDependencies" ma:readOnly="false">
      <xsd:simpleType>
        <xsd:restriction base="dms:Boolean"/>
      </xsd:simpleType>
    </xsd:element>
    <xsd:element name="CSXHash" ma:index="26" nillable="true" ma:displayName="CSX Hash" ma:default="" ma:indexed="true" ma:internalName="CSXHash" ma:readOnly="false">
      <xsd:simpleType>
        <xsd:restriction base="dms:Text"/>
      </xsd:simpleType>
    </xsd:element>
    <xsd:element name="CSXSubmissionMarket" ma:index="27" nillable="true" ma:displayName="CSX Submission Market" ma:default="" ma:list="{2FBD1B11-2ACE-4FDC-B5A3-635D4ADF6F1B}" ma:internalName="CSXSubmissionMarket" ma:readOnly="false" ma:showField="MarketName" ma:web="4873beb7-5857-4685-be1f-d57550cc96cc">
      <xsd:simpleType>
        <xsd:restriction base="dms:Lookup"/>
      </xsd:simpleType>
    </xsd:element>
    <xsd:element name="CSXUpdate" ma:index="28" nillable="true" ma:displayName="CSX Updated?" ma:default="false" ma:internalName="CSXUpdate" ma:readOnly="false">
      <xsd:simpleType>
        <xsd:restriction base="dms:Boolean"/>
      </xsd:simpleType>
    </xsd:element>
    <xsd:element name="IntlLangReviewDate" ma:index="29" nillable="true" ma:displayName="Date to Complete Intl QA" ma:default="" ma:internalName="IntlLangReviewDate" ma:readOnly="false">
      <xsd:simpleType>
        <xsd:restriction base="dms:DateTime"/>
      </xsd:simpleType>
    </xsd:element>
    <xsd:element name="IsDeleted" ma:index="30" nillable="true" ma:displayName="Deleted?" ma:default="" ma:internalName="IsDeleted" ma:readOnly="false">
      <xsd:simpleType>
        <xsd:restriction base="dms:Boolean"/>
      </xsd:simpleType>
    </xsd:element>
    <xsd:element name="APDescription" ma:index="31" nillable="true" ma:displayName="Description" ma:default="" ma:internalName="APDescription" ma:readOnly="false">
      <xsd:simpleType>
        <xsd:restriction base="dms:Note"/>
      </xsd:simpleType>
    </xsd:element>
    <xsd:element name="DirectSourceMarket" ma:index="32" nillable="true" ma:displayName="Direct Source Market Group" ma:default="" ma:internalName="DirectSourceMarket" ma:readOnly="false">
      <xsd:simpleType>
        <xsd:restriction base="dms:Text"/>
      </xsd:simpleType>
    </xsd:element>
    <xsd:element name="Downloads" ma:index="33" nillable="true" ma:displayName="Downloads" ma:default="0" ma:hidden="true" ma:internalName="Downloads" ma:readOnly="false">
      <xsd:simpleType>
        <xsd:restriction base="dms:Unknown"/>
      </xsd:simpleType>
    </xsd:element>
    <xsd:element name="DSATActionTaken" ma:index="34" nillable="true" ma:displayName="DSAT Action Taken" ma:default="" ma:internalName="DSATActionTaken" ma:readOnly="false">
      <xsd:simpleType>
        <xsd:restriction base="dms:Choice">
          <xsd:enumeration value="Best Bets"/>
          <xsd:enumeration value="Expire"/>
          <xsd:enumeration value="Hide"/>
          <xsd:enumeration value="None"/>
        </xsd:restriction>
      </xsd:simpleType>
    </xsd:element>
    <xsd:element name="APEditor" ma:index="35" nillable="true" ma:displayName="Editor" ma:default="" ma:list="UserInfo" ma:internalName="APEditor" ma:readOnly="false">
      <xsd:complexType>
        <xsd:complexContent>
          <xsd:extension base="dms:User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EditorialStatus" ma:index="36" nillable="true" ma:displayName="Editorial Status" ma:default="" ma:internalName="EditorialStatus" ma:readOnly="false">
      <xsd:simpleType>
        <xsd:restriction base="dms:Unknown"/>
      </xsd:simpleType>
    </xsd:element>
    <xsd:element name="EditorialTags" ma:index="37" nillable="true" ma:displayName="Editorial Tags" ma:default="" ma:internalName="EditorialTags">
      <xsd:simpleType>
        <xsd:restriction base="dms:Unknown"/>
      </xsd:simpleType>
    </xsd:element>
    <xsd:element name="TPExecutable" ma:index="38" nillable="true" ma:displayName="Executable" ma:default="" ma:internalName="TPExecutable">
      <xsd:simpleType>
        <xsd:restriction base="dms:Text"/>
      </xsd:simpleType>
    </xsd:element>
    <xsd:element name="FeatureTagsTaxHTField0" ma:index="40" nillable="true" ma:taxonomy="true" ma:internalName="FeatureTagsTaxHTField0" ma:taxonomyFieldName="FeatureTags" ma:displayName="Features" ma:readOnly="false" ma:default="" ma:fieldId="{7fc0d542-15c6-4882-a8e3-13bca44403fb}" ma:taxonomyMulti="true" ma:sspId="8f79753a-75d3-41f5-8ca3-40b843941b4f" ma:termSetId="f1ab6845-967d-4854-a0ba-4ec07f0f8113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TPFriendlyName" ma:index="41" nillable="true" ma:displayName="Friendly Name" ma:default="" ma:internalName="TPFriendlyName">
      <xsd:simpleType>
        <xsd:restriction base="dms:Text"/>
      </xsd:simpleType>
    </xsd:element>
    <xsd:element name="FriendlyTitle" ma:index="42" nillable="true" ma:displayName="Friendly Title" ma:default="" ma:description="Shorter title to be used when displaying search results" ma:internalName="FriendlyTitle" ma:readOnly="false">
      <xsd:simpleType>
        <xsd:restriction base="dms:Text"/>
      </xsd:simpleType>
    </xsd:element>
    <xsd:element name="PrimaryImageGen" ma:index="43" nillable="true" ma:displayName="Generate Images?" ma:default="true" ma:internalName="PrimaryImageGen">
      <xsd:simpleType>
        <xsd:restriction base="dms:Boolean"/>
      </xsd:simpleType>
    </xsd:element>
    <xsd:element name="HandoffToMSDN" ma:index="44" nillable="true" ma:displayName="Handoff To MSDN Date" ma:default="" ma:internalName="HandoffToMSDN" ma:readOnly="false">
      <xsd:simpleType>
        <xsd:restriction base="dms:DateTime"/>
      </xsd:simpleType>
    </xsd:element>
    <xsd:element name="InProjectListLookup" ma:index="45" nillable="true" ma:displayName="InProjectListLookup" ma:list="{9E343742-310B-4684-A24C-1D137CB4B230}" ma:internalName="InProjectListLookup" ma:readOnly="true" ma:showField="InProjectList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TPInstallLocation" ma:index="46" nillable="true" ma:displayName="Install Location" ma:default="" ma:internalName="TPInstallLocation">
      <xsd:simpleType>
        <xsd:restriction base="dms:Text"/>
      </xsd:simpleType>
    </xsd:element>
    <xsd:element name="InternalTagsTaxHTField0" ma:index="48" nillable="true" ma:taxonomy="true" ma:internalName="InternalTagsTaxHTField0" ma:taxonomyFieldName="InternalTags" ma:displayName="Internal Tags" ma:readOnly="false" ma:default="" ma:fieldId="{1490b8a4-2706-41ec-b5e3-73176dccf34e}" ma:taxonomyMulti="true" ma:sspId="8f79753a-75d3-41f5-8ca3-40b843941b4f" ma:termSetId="82b6639e-f7fc-4c18-ad2d-003a6e707765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IntlLangReview" ma:index="49" nillable="true" ma:displayName="Intl Lang QA Review Required?" ma:default="" ma:internalName="IntlLangReview" ma:readOnly="false">
      <xsd:simpleType>
        <xsd:restriction base="dms:Boolean"/>
      </xsd:simpleType>
    </xsd:element>
    <xsd:element name="IntlLangReviewer" ma:index="50" nillable="true" ma:displayName="Intl Lang QA Reviewer" ma:default="" ma:internalName="IntlLangReviewer" ma:readOnly="false">
      <xsd:simpleType>
        <xsd:restriction base="dms:Text"/>
      </xsd:simpleType>
    </xsd:element>
    <xsd:element name="MarketSpecific" ma:index="51" nillable="true" ma:displayName="Is Market Specific?" ma:default="" ma:internalName="MarketSpecific" ma:readOnly="false">
      <xsd:simpleType>
        <xsd:restriction base="dms:Boolean"/>
      </xsd:simpleType>
    </xsd:element>
    <xsd:element name="LastCompleteVersionLookup" ma:index="52" nillable="true" ma:displayName="Last Complete Version Lookup" ma:default="" ma:list="{9E343742-310B-4684-A24C-1D137CB4B230}" ma:internalName="LastCompleteVersionLookup" ma:readOnly="true" ma:showField="LastCompleteVersion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astHandOff" ma:index="53" nillable="true" ma:displayName="Last Hand-off" ma:default="" ma:internalName="LastHandOff" ma:readOnly="false">
      <xsd:simpleType>
        <xsd:restriction base="dms:DateTime"/>
      </xsd:simpleType>
    </xsd:element>
    <xsd:element name="LastModifiedDateTime" ma:index="54" nillable="true" ma:displayName="Last Modified Date" ma:default="" ma:internalName="LastModifiedDateTime" ma:readOnly="false">
      <xsd:simpleType>
        <xsd:restriction base="dms:DateTime"/>
      </xsd:simpleType>
    </xsd:element>
    <xsd:element name="LastPreviewErrorLookup" ma:index="55" nillable="true" ma:displayName="Last Preview Attempt Error" ma:default="" ma:list="{9E343742-310B-4684-A24C-1D137CB4B230}" ma:internalName="LastPreviewErrorLookup" ma:readOnly="true" ma:showField="LastPreviewError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astPreviewResultLookup" ma:index="56" nillable="true" ma:displayName="Last Preview Attempt Result" ma:default="" ma:list="{9E343742-310B-4684-A24C-1D137CB4B230}" ma:internalName="LastPreviewResultLookup" ma:readOnly="true" ma:showField="LastPreviewResult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astPreviewAttemptDateLookup" ma:index="57" nillable="true" ma:displayName="Last Preview Attempted On" ma:default="" ma:list="{9E343742-310B-4684-A24C-1D137CB4B230}" ma:internalName="LastPreviewAttemptDateLookup" ma:readOnly="true" ma:showField="LastPreviewAttemptDate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astPreviewedByLookup" ma:index="58" nillable="true" ma:displayName="Last Previewed By" ma:default="" ma:list="{9E343742-310B-4684-A24C-1D137CB4B230}" ma:internalName="LastPreviewedByLookup" ma:readOnly="true" ma:showField="LastPreviewedBy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astPreviewTimeLookup" ma:index="59" nillable="true" ma:displayName="Last Previewed Date" ma:default="" ma:list="{9E343742-310B-4684-A24C-1D137CB4B230}" ma:internalName="LastPreviewTimeLookup" ma:readOnly="true" ma:showField="LastPreviewTime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astPreviewVersionLookup" ma:index="60" nillable="true" ma:displayName="Last Previewed Version" ma:default="" ma:list="{9E343742-310B-4684-A24C-1D137CB4B230}" ma:internalName="LastPreviewVersionLookup" ma:readOnly="true" ma:showField="LastPreviewVersion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astPublishErrorLookup" ma:index="61" nillable="true" ma:displayName="Last Publish Attempt Error" ma:default="" ma:list="{9E343742-310B-4684-A24C-1D137CB4B230}" ma:internalName="LastPublishErrorLookup" ma:readOnly="true" ma:showField="LastPublishError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astPublishResultLookup" ma:index="62" nillable="true" ma:displayName="Last Publish Attempt Result" ma:default="" ma:list="{9E343742-310B-4684-A24C-1D137CB4B230}" ma:internalName="LastPublishResultLookup" ma:readOnly="true" ma:showField="LastPublishResult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astPublishAttemptDateLookup" ma:index="63" nillable="true" ma:displayName="Last Publish Attempted On" ma:default="" ma:list="{9E343742-310B-4684-A24C-1D137CB4B230}" ma:internalName="LastPublishAttemptDateLookup" ma:readOnly="true" ma:showField="LastPublishAttemptDate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astPublishedByLookup" ma:index="64" nillable="true" ma:displayName="Last Published By" ma:default="" ma:list="{9E343742-310B-4684-A24C-1D137CB4B230}" ma:internalName="LastPublishedByLookup" ma:readOnly="true" ma:showField="LastPublishedBy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astPublishTimeLookup" ma:index="65" nillable="true" ma:displayName="Last Published Date" ma:default="" ma:list="{9E343742-310B-4684-A24C-1D137CB4B230}" ma:internalName="LastPublishTimeLookup" ma:readOnly="true" ma:showField="LastPublishTime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astPublishVersionLookup" ma:index="66" nillable="true" ma:displayName="Last Published Version" ma:default="" ma:list="{9E343742-310B-4684-A24C-1D137CB4B230}" ma:internalName="LastPublishVersionLookup" ma:readOnly="true" ma:showField="LastPublishVersion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TPLaunchHelpLinkType" ma:index="67" nillable="true" ma:displayName="Launch Help Link Type" ma:default="Template" ma:internalName="TPLaunchHelpLinkType">
      <xsd:simpleType>
        <xsd:restriction base="dms:Choice">
          <xsd:enumeration value="Template"/>
          <xsd:enumeration value="Training"/>
          <xsd:enumeration value="URL"/>
          <xsd:enumeration value="None"/>
        </xsd:restriction>
      </xsd:simpleType>
    </xsd:element>
    <xsd:element name="LegacyData" ma:index="68" nillable="true" ma:displayName="Legacy Data" ma:default="" ma:internalName="LegacyData" ma:readOnly="false">
      <xsd:simpleType>
        <xsd:restriction base="dms:Note"/>
      </xsd:simpleType>
    </xsd:element>
    <xsd:element name="TPLaunchHelpLink" ma:index="69" nillable="true" ma:displayName="Link to Launch Help Topic" ma:default="" ma:internalName="TPLaunchHelpLink">
      <xsd:simpleType>
        <xsd:restriction base="dms:Text"/>
      </xsd:simpleType>
    </xsd:element>
    <xsd:element name="LocComments" ma:index="70" nillable="true" ma:displayName="Loc Approval Comments" ma:default="" ma:internalName="LocComments" ma:readOnly="false">
      <xsd:simpleType>
        <xsd:restriction base="dms:Note"/>
      </xsd:simpleType>
    </xsd:element>
    <xsd:element name="LocLastLocAttemptVersionLookup" ma:index="71" nillable="true" ma:displayName="Loc Last Loc Attempt Version" ma:default="" ma:list="{7DD1DCEC-E449-43D3-891F-7DC62F62AD21}" ma:internalName="LocLastLocAttemptVersionLookup" ma:readOnly="false" ma:showField="LastLocAttemptVersion" ma:web="4873beb7-5857-4685-be1f-d57550cc96cc">
      <xsd:simpleType>
        <xsd:restriction base="dms:Lookup"/>
      </xsd:simpleType>
    </xsd:element>
    <xsd:element name="LocLastLocAttemptVersionTypeLookup" ma:index="72" nillable="true" ma:displayName="Loc Last Loc Attempt Version Type" ma:default="" ma:list="{7DD1DCEC-E449-43D3-891F-7DC62F62AD21}" ma:internalName="LocLastLocAttemptVersionTypeLookup" ma:readOnly="true" ma:showField="LastLocAttemptVersionType" ma:web="4873beb7-5857-4685-be1f-d57550cc96cc">
      <xsd:simpleType>
        <xsd:restriction base="dms:Lookup"/>
      </xsd:simpleType>
    </xsd:element>
    <xsd:element name="LocManualTestRequired" ma:index="73" nillable="true" ma:displayName="Loc Manual Test Required" ma:default="" ma:internalName="LocManualTestRequired" ma:readOnly="false">
      <xsd:simpleType>
        <xsd:restriction base="dms:Boolean"/>
      </xsd:simpleType>
    </xsd:element>
    <xsd:element name="LocMarketGroupTiers2" ma:index="74" nillable="true" ma:displayName="Loc Market Group Tiers" ma:internalName="LocMarketGroupTiers2" ma:readOnly="false">
      <xsd:simpleType>
        <xsd:restriction base="dms:Unknown"/>
      </xsd:simpleType>
    </xsd:element>
    <xsd:element name="LocNewPublishedVersionLookup" ma:index="75" nillable="true" ma:displayName="Loc New Published Version Lookup" ma:default="" ma:list="{7DD1DCEC-E449-43D3-891F-7DC62F62AD21}" ma:internalName="LocNewPublishedVersionLookup" ma:readOnly="true" ma:showField="NewPublishedVersion" ma:web="4873beb7-5857-4685-be1f-d57550cc96cc">
      <xsd:simpleType>
        <xsd:restriction base="dms:Lookup"/>
      </xsd:simpleType>
    </xsd:element>
    <xsd:element name="LocOverallHandbackStatusLookup" ma:index="76" nillable="true" ma:displayName="Loc Overall Handback Status" ma:default="" ma:list="{7DD1DCEC-E449-43D3-891F-7DC62F62AD21}" ma:internalName="LocOverallHandbackStatusLookup" ma:readOnly="true" ma:showField="OverallHandbackStatus" ma:web="4873beb7-5857-4685-be1f-d57550cc96cc">
      <xsd:simpleType>
        <xsd:restriction base="dms:Lookup"/>
      </xsd:simpleType>
    </xsd:element>
    <xsd:element name="LocOverallLocStatusLookup" ma:index="77" nillable="true" ma:displayName="Loc Overall Localize Status" ma:default="" ma:list="{7DD1DCEC-E449-43D3-891F-7DC62F62AD21}" ma:internalName="LocOverallLocStatusLookup" ma:readOnly="true" ma:showField="OverallLocStatus" ma:web="4873beb7-5857-4685-be1f-d57550cc96cc">
      <xsd:simpleType>
        <xsd:restriction base="dms:Lookup"/>
      </xsd:simpleType>
    </xsd:element>
    <xsd:element name="LocOverallPreviewStatusLookup" ma:index="78" nillable="true" ma:displayName="Loc Overall Preview Status" ma:default="" ma:list="{7DD1DCEC-E449-43D3-891F-7DC62F62AD21}" ma:internalName="LocOverallPreviewStatusLookup" ma:readOnly="true" ma:showField="OverallPreviewStatus" ma:web="4873beb7-5857-4685-be1f-d57550cc96cc">
      <xsd:simpleType>
        <xsd:restriction base="dms:Lookup"/>
      </xsd:simpleType>
    </xsd:element>
    <xsd:element name="LocOverallPublishStatusLookup" ma:index="79" nillable="true" ma:displayName="Loc Overall Publish Status" ma:default="" ma:list="{7DD1DCEC-E449-43D3-891F-7DC62F62AD21}" ma:internalName="LocOverallPublishStatusLookup" ma:readOnly="true" ma:showField="OverallPublishStatus" ma:web="4873beb7-5857-4685-be1f-d57550cc96cc">
      <xsd:simpleType>
        <xsd:restriction base="dms:Lookup"/>
      </xsd:simpleType>
    </xsd:element>
    <xsd:element name="IntlLocPriority" ma:index="80" nillable="true" ma:displayName="Loc Priority" ma:default="" ma:internalName="IntlLocPriority" ma:readOnly="false">
      <xsd:simpleType>
        <xsd:restriction base="dms:Unknown"/>
      </xsd:simpleType>
    </xsd:element>
    <xsd:element name="LocProcessedForHandoffsLookup" ma:index="81" nillable="true" ma:displayName="Loc Processed For Handoffs" ma:default="" ma:list="{7DD1DCEC-E449-43D3-891F-7DC62F62AD21}" ma:internalName="LocProcessedForHandoffsLookup" ma:readOnly="true" ma:showField="ProcessedForHandoffs" ma:web="4873beb7-5857-4685-be1f-d57550cc96cc">
      <xsd:simpleType>
        <xsd:restriction base="dms:Lookup"/>
      </xsd:simpleType>
    </xsd:element>
    <xsd:element name="LocProcessedForMarketsLookup" ma:index="82" nillable="true" ma:displayName="Loc Processed For Markets" ma:default="" ma:list="{7DD1DCEC-E449-43D3-891F-7DC62F62AD21}" ma:internalName="LocProcessedForMarketsLookup" ma:readOnly="true" ma:showField="ProcessedForMarkets" ma:web="4873beb7-5857-4685-be1f-d57550cc96cc">
      <xsd:simpleType>
        <xsd:restriction base="dms:Lookup"/>
      </xsd:simpleType>
    </xsd:element>
    <xsd:element name="LocPublishedDependentAssetsLookup" ma:index="83" nillable="true" ma:displayName="Loc Published Dependent Assets" ma:default="" ma:list="{7DD1DCEC-E449-43D3-891F-7DC62F62AD21}" ma:internalName="LocPublishedDependentAssetsLookup" ma:readOnly="true" ma:showField="PublishedDependentAssets" ma:web="4873beb7-5857-4685-be1f-d57550cc96cc">
      <xsd:simpleType>
        <xsd:restriction base="dms:Lookup"/>
      </xsd:simpleType>
    </xsd:element>
    <xsd:element name="LocPublishedLinkedAssetsLookup" ma:index="84" nillable="true" ma:displayName="Loc Published Linked Assets" ma:default="" ma:list="{7DD1DCEC-E449-43D3-891F-7DC62F62AD21}" ma:internalName="LocPublishedLinkedAssetsLookup" ma:readOnly="true" ma:showField="PublishedLinkedAssets" ma:web="4873beb7-5857-4685-be1f-d57550cc96cc">
      <xsd:simpleType>
        <xsd:restriction base="dms:Lookup"/>
      </xsd:simpleType>
    </xsd:element>
    <xsd:element name="LocRecommendedHandoff" ma:index="85" nillable="true" ma:displayName="Loc Recommended Handoff" ma:default="" ma:indexed="true" ma:internalName="LocRecommendedHandoff" ma:readOnly="false">
      <xsd:simpleType>
        <xsd:restriction base="dms:Text"/>
      </xsd:simpleType>
    </xsd:element>
    <xsd:element name="LocalizationTagsTaxHTField0" ma:index="87" nillable="true" ma:taxonomy="true" ma:internalName="LocalizationTagsTaxHTField0" ma:taxonomyFieldName="LocalizationTags" ma:displayName="Localization Tags" ma:readOnly="false" ma:default="" ma:fieldId="{00f02cb3-2c7c-424a-9c61-10e9b6878429}" ma:taxonomyMulti="true" ma:sspId="8f79753a-75d3-41f5-8ca3-40b843941b4f" ma:termSetId="5b7703a5-8e8b-4b58-8b31-1cea35331da3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MachineTranslated" ma:index="88" nillable="true" ma:displayName="Machine Translated" ma:default="" ma:internalName="MachineTranslated" ma:readOnly="false">
      <xsd:simpleType>
        <xsd:restriction base="dms:Boolean"/>
      </xsd:simpleType>
    </xsd:element>
    <xsd:element name="Manager" ma:index="89" nillable="true" ma:displayName="Manager" ma:hidden="true" ma:internalName="Manager" ma:readOnly="false">
      <xsd:simpleType>
        <xsd:restriction base="dms:Text"/>
      </xsd:simpleType>
    </xsd:element>
    <xsd:element name="Markets" ma:index="90" nillable="true" ma:displayName="Markets" ma:default="" ma:description="Leave blank to show in all markets" ma:list="{2FBD1B11-2ACE-4FDC-B5A3-635D4ADF6F1B}" ma:internalName="Markets" ma:readOnly="false" ma:showField="MarketName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Milestone" ma:index="91" nillable="true" ma:displayName="Milestone" ma:default="" ma:internalName="Milestone" ma:readOnly="false">
      <xsd:simpleType>
        <xsd:restriction base="dms:Unknown"/>
      </xsd:simpleType>
    </xsd:element>
    <xsd:element name="TPNamespace" ma:index="94" nillable="true" ma:displayName="Namespace" ma:default="" ma:internalName="TPNamespace">
      <xsd:simpleType>
        <xsd:restriction base="dms:Text"/>
      </xsd:simpleType>
    </xsd:element>
    <xsd:element name="NumericId" ma:index="95" nillable="true" ma:displayName="Numeric ID" ma:default="" ma:indexed="true" ma:internalName="NumericId" ma:readOnly="false">
      <xsd:simpleType>
        <xsd:restriction base="dms:Number"/>
      </xsd:simpleType>
    </xsd:element>
    <xsd:element name="NumOfRatingsLookup" ma:index="96" nillable="true" ma:displayName="NumOfRatings" ma:default="" ma:list="{9E343742-310B-4684-A24C-1D137CB4B230}" ma:internalName="NumOfRatingsLookup" ma:readOnly="true" ma:showField="NumOfRatings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OOCacheId" ma:index="97" nillable="true" ma:displayName="OOCacheId" ma:internalName="OOCacheId" ma:readOnly="false">
      <xsd:simpleType>
        <xsd:restriction base="dms:Text"/>
      </xsd:simpleType>
    </xsd:element>
    <xsd:element name="OpenTemplate" ma:index="98" nillable="true" ma:displayName="Open Template" ma:default="true" ma:internalName="OpenTemplate">
      <xsd:simpleType>
        <xsd:restriction base="dms:Boolean"/>
      </xsd:simpleType>
    </xsd:element>
    <xsd:element name="OriginAsset" ma:index="99" nillable="true" ma:displayName="Origin Asset" ma:default="" ma:internalName="OriginAsset" ma:readOnly="false">
      <xsd:simpleType>
        <xsd:restriction base="dms:Text"/>
      </xsd:simpleType>
    </xsd:element>
    <xsd:element name="OriginalRelease" ma:index="100" nillable="true" ma:displayName="Original Release" ma:default="15" ma:internalName="OriginalRelease" ma:readOnly="false">
      <xsd:simpleType>
        <xsd:restriction base="dms:Choice">
          <xsd:enumeration value="14"/>
          <xsd:enumeration value="15"/>
          <xsd:enumeration value="16"/>
        </xsd:restriction>
      </xsd:simpleType>
    </xsd:element>
    <xsd:element name="OriginalSourceMarket" ma:index="101" nillable="true" ma:displayName="Original Source Market Group" ma:default="" ma:internalName="OriginalSourceMarket" ma:readOnly="false">
      <xsd:simpleType>
        <xsd:restriction base="dms:Text"/>
      </xsd:simpleType>
    </xsd:element>
    <xsd:element name="OutputCachingOn" ma:index="102" nillable="true" ma:displayName="Output Caching" ma:default="true" ma:hidden="true" ma:internalName="OutputCachingOn" ma:readOnly="false">
      <xsd:simpleType>
        <xsd:restriction base="dms:Boolean"/>
      </xsd:simpleType>
    </xsd:element>
    <xsd:element name="ParentAssetId" ma:index="103" nillable="true" ma:displayName="Parent Asset Id" ma:default="" ma:internalName="ParentAssetId" ma:readOnly="false">
      <xsd:simpleType>
        <xsd:restriction base="dms:Text"/>
      </xsd:simpleType>
    </xsd:element>
    <xsd:element name="PlannedPubDate" ma:index="104" nillable="true" ma:displayName="Planned Publish Date" ma:default="" ma:indexed="true" ma:internalName="PlannedPubDate" ma:readOnly="false">
      <xsd:simpleType>
        <xsd:restriction base="dms:DateTime"/>
      </xsd:simpleType>
    </xsd:element>
    <xsd:element name="PolicheckWords" ma:index="105" nillable="true" ma:displayName="Policheck Words" ma:default="" ma:internalName="PolicheckWords" ma:readOnly="false">
      <xsd:simpleType>
        <xsd:restriction base="dms:Text"/>
      </xsd:simpleType>
    </xsd:element>
    <xsd:element name="BusinessGroup" ma:index="106" nillable="true" ma:displayName="Product Division Owner" ma:default="" ma:internalName="BusinessGroup" ma:readOnly="false">
      <xsd:simpleType>
        <xsd:restriction base="dms:Unknown"/>
      </xsd:simpleType>
    </xsd:element>
    <xsd:element name="UAProjectedTotalWords" ma:index="107" nillable="true" ma:displayName="Projected Word Count" ma:default="" ma:internalName="UAProjectedTotalWords" ma:readOnly="false">
      <xsd:simpleType>
        <xsd:restriction base="dms:Unknown"/>
      </xsd:simpleType>
    </xsd:element>
    <xsd:element name="Provider" ma:index="108" nillable="true" ma:displayName="Provider" ma:default="" ma:internalName="Provider" ma:readOnly="false">
      <xsd:simpleType>
        <xsd:restriction base="dms:Unknown"/>
      </xsd:simpleType>
    </xsd:element>
    <xsd:element name="Providers" ma:index="109" nillable="true" ma:displayName="Providers" ma:default="" ma:internalName="Providers">
      <xsd:simpleType>
        <xsd:restriction base="dms:Unknown"/>
      </xsd:simpleType>
    </xsd:element>
    <xsd:element name="PublishStatusLookup" ma:index="110" nillable="true" ma:displayName="Publish Status" ma:default="" ma:list="{9E343742-310B-4684-A24C-1D137CB4B230}" ma:internalName="PublishStatusLookup" ma:readOnly="false" ma:showField="PublishStatus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PublishTargets" ma:index="111" nillable="true" ma:displayName="Publish Target" ma:default="OfficeOnlineVNext" ma:internalName="PublishTargets" ma:readOnly="false">
      <xsd:simpleType>
        <xsd:restriction base="dms:Unknown"/>
      </xsd:simpleType>
    </xsd:element>
    <xsd:element name="RecommendationsModifier" ma:index="112" nillable="true" ma:displayName="Recommendations Modifier" ma:default="" ma:internalName="RecommendationsModifier" ma:readOnly="false">
      <xsd:simpleType>
        <xsd:restriction base="dms:Number"/>
      </xsd:simpleType>
    </xsd:element>
    <xsd:element name="ArtSampleDocs" ma:index="113" nillable="true" ma:displayName="Sample Docs" ma:default="" ma:hidden="true" ma:internalName="ArtSampleDocs" ma:readOnly="false">
      <xsd:simpleType>
        <xsd:restriction base="dms:Text"/>
      </xsd:simpleType>
    </xsd:element>
    <xsd:element name="ScenarioTagsTaxHTField0" ma:index="115" nillable="true" ma:taxonomy="true" ma:internalName="ScenarioTagsTaxHTField0" ma:taxonomyFieldName="ScenarioTags" ma:displayName="Scenarios" ma:readOnly="false" ma:default="" ma:fieldId="{93aef74d-6c78-4815-8310-51477dceeccc}" ma:taxonomyMulti="true" ma:sspId="8f79753a-75d3-41f5-8ca3-40b843941b4f" ma:termSetId="4b7d5f16-e2f2-4fc0-bab3-6e8b931e57d6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ShowIn" ma:index="117" nillable="true" ma:displayName="Show In" ma:default="Show everywhere" ma:internalName="ShowIn" ma:readOnly="false">
      <xsd:simpleType>
        <xsd:restriction base="dms:Choice">
          <xsd:enumeration value="Hide on web"/>
          <xsd:enumeration value="On Web no search"/>
          <xsd:enumeration value="Show everywhere"/>
          <xsd:enumeration value="Special use only"/>
        </xsd:restriction>
      </xsd:simpleType>
    </xsd:element>
    <xsd:element name="SourceTitle" ma:index="118" nillable="true" ma:displayName="Source Title" ma:default="" ma:indexed="true" ma:internalName="SourceTitle" ma:readOnly="false">
      <xsd:simpleType>
        <xsd:restriction base="dms:Text"/>
      </xsd:simpleType>
    </xsd:element>
    <xsd:element name="CSXSubmissionDate" ma:index="119" nillable="true" ma:displayName="Submission Date" ma:default="" ma:internalName="CSXSubmissionDate" ma:readOnly="false">
      <xsd:simpleType>
        <xsd:restriction base="dms:DateTime"/>
      </xsd:simpleType>
    </xsd:element>
    <xsd:element name="SubmitterId" ma:index="120" nillable="true" ma:displayName="Submitter ID" ma:default="" ma:internalName="SubmitterId" ma:readOnly="false">
      <xsd:simpleType>
        <xsd:restriction base="dms:Text"/>
      </xsd:simpleType>
    </xsd:element>
    <xsd:element name="TaxCatchAll" ma:index="121" nillable="true" ma:displayName="Taxonomy Catch All Column" ma:hidden="true" ma:list="{530f955b-6704-4601-bd83-f81d87f1e440}" ma:internalName="TaxCatchAll" ma:showField="CatchAllData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TaxCatchAllLabel" ma:index="122" nillable="true" ma:displayName="Taxonomy Catch All Column1" ma:hidden="true" ma:list="{530f955b-6704-4601-bd83-f81d87f1e440}" ma:internalName="TaxCatchAllLabel" ma:readOnly="true" ma:showField="CatchAllDataLabel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TemplateStatus" ma:index="123" nillable="true" ma:displayName="Template Status" ma:default="" ma:internalName="TemplateStatus">
      <xsd:simpleType>
        <xsd:restriction base="dms:Unknown"/>
      </xsd:simpleType>
    </xsd:element>
    <xsd:element name="TemplateTemplateType" ma:index="124" nillable="true" ma:displayName="Template Type" ma:default="" ma:internalName="TemplateTemplateType">
      <xsd:simpleType>
        <xsd:restriction base="dms:Unknown"/>
      </xsd:simpleType>
    </xsd:element>
    <xsd:element name="ThumbnailAssetId" ma:index="125" nillable="true" ma:displayName="Thumbnail Image Asset" ma:default="" ma:internalName="ThumbnailAssetId" ma:readOnly="false">
      <xsd:simpleType>
        <xsd:restriction base="dms:Text"/>
      </xsd:simpleType>
    </xsd:element>
    <xsd:element name="TimesCloned" ma:index="126" nillable="true" ma:displayName="Times Cloned" ma:default="" ma:internalName="TimesCloned" ma:readOnly="false">
      <xsd:simpleType>
        <xsd:restriction base="dms:Number"/>
      </xsd:simpleType>
    </xsd:element>
    <xsd:element name="TrustLevel" ma:index="128" nillable="true" ma:displayName="Trust Level" ma:default="1 Microsoft Managed Content" ma:internalName="TrustLevel" ma:readOnly="false">
      <xsd:simpleType>
        <xsd:restriction base="dms:Unknown"/>
      </xsd:simpleType>
    </xsd:element>
    <xsd:element name="UALocComments" ma:index="129" nillable="true" ma:displayName="UA Loc Comments" ma:default="" ma:internalName="UALocComments" ma:readOnly="false">
      <xsd:simpleType>
        <xsd:restriction base="dms:Note"/>
      </xsd:simpleType>
    </xsd:element>
    <xsd:element name="UALocRecommendation" ma:index="130" nillable="true" ma:displayName="UA Loc Recommendation" ma:default="Localize" ma:internalName="UALocRecommendation" ma:readOnly="false">
      <xsd:simpleType>
        <xsd:restriction base="dms:Choice">
          <xsd:enumeration value="Localize"/>
          <xsd:enumeration value="Never Localize"/>
          <xsd:enumeration value="Priority Localize"/>
        </xsd:restriction>
      </xsd:simpleType>
    </xsd:element>
    <xsd:element name="UANotes" ma:index="131" nillable="true" ma:displayName="UA Notes" ma:default="" ma:internalName="UANotes" ma:readOnly="false">
      <xsd:simpleType>
        <xsd:restriction base="dms:Note"/>
      </xsd:simpleType>
    </xsd:element>
    <xsd:element name="TPAppVersion" ma:index="132" nillable="true" ma:displayName="Version" ma:default="" ma:internalName="TPAppVersion">
      <xsd:simpleType>
        <xsd:restriction base="dms:Text"/>
      </xsd:simpleType>
    </xsd:element>
    <xsd:element name="VoteCount" ma:index="133" nillable="true" ma:displayName="Vote Count" ma:default="" ma:internalName="VoteCount" ma:readOnly="false">
      <xsd:simpleType>
        <xsd:restriction base="dms:Unknown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22" ma:displayName="Content Type"/>
        <xsd:element ref="dc:title" minOccurs="0" maxOccurs="1" ma:index="127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ocPublishedLinkedAssetsLookup xmlns="4873beb7-5857-4685-be1f-d57550cc96cc" xsi:nil="true"/>
    <ApprovalStatus xmlns="4873beb7-5857-4685-be1f-d57550cc96cc">InProgress</ApprovalStatus>
    <MarketSpecific xmlns="4873beb7-5857-4685-be1f-d57550cc96cc">false</MarketSpecific>
    <LocComments xmlns="4873beb7-5857-4685-be1f-d57550cc96cc" xsi:nil="true"/>
    <LocLastLocAttemptVersionTypeLookup xmlns="4873beb7-5857-4685-be1f-d57550cc96cc" xsi:nil="true"/>
    <DirectSourceMarket xmlns="4873beb7-5857-4685-be1f-d57550cc96cc" xsi:nil="true"/>
    <ThumbnailAssetId xmlns="4873beb7-5857-4685-be1f-d57550cc96cc" xsi:nil="true"/>
    <PrimaryImageGen xmlns="4873beb7-5857-4685-be1f-d57550cc96cc">false</PrimaryImageGen>
    <LocNewPublishedVersionLookup xmlns="4873beb7-5857-4685-be1f-d57550cc96cc" xsi:nil="true"/>
    <LegacyData xmlns="4873beb7-5857-4685-be1f-d57550cc96cc" xsi:nil="true"/>
    <LocRecommendedHandoff xmlns="4873beb7-5857-4685-be1f-d57550cc96cc" xsi:nil="true"/>
    <BusinessGroup xmlns="4873beb7-5857-4685-be1f-d57550cc96cc" xsi:nil="true"/>
    <BlockPublish xmlns="4873beb7-5857-4685-be1f-d57550cc96cc">false</BlockPublish>
    <TPFriendlyName xmlns="4873beb7-5857-4685-be1f-d57550cc96cc" xsi:nil="true"/>
    <LocOverallPublishStatusLookup xmlns="4873beb7-5857-4685-be1f-d57550cc96cc" xsi:nil="true"/>
    <NumericId xmlns="4873beb7-5857-4685-be1f-d57550cc96cc" xsi:nil="true"/>
    <APEditor xmlns="4873beb7-5857-4685-be1f-d57550cc96cc">
      <UserInfo>
        <DisplayName/>
        <AccountId xsi:nil="true"/>
        <AccountType/>
      </UserInfo>
    </APEditor>
    <SourceTitle xmlns="4873beb7-5857-4685-be1f-d57550cc96cc" xsi:nil="true"/>
    <OpenTemplate xmlns="4873beb7-5857-4685-be1f-d57550cc96cc">true</OpenTemplate>
    <LocOverallLocStatusLookup xmlns="4873beb7-5857-4685-be1f-d57550cc96cc" xsi:nil="true"/>
    <UALocComments xmlns="4873beb7-5857-4685-be1f-d57550cc96cc" xsi:nil="true"/>
    <ParentAssetId xmlns="4873beb7-5857-4685-be1f-d57550cc96cc" xsi:nil="true"/>
    <IntlLangReviewDate xmlns="4873beb7-5857-4685-be1f-d57550cc96cc" xsi:nil="true"/>
    <FeatureTagsTaxHTField0 xmlns="4873beb7-5857-4685-be1f-d57550cc96cc">
      <Terms xmlns="http://schemas.microsoft.com/office/infopath/2007/PartnerControls"/>
    </FeatureTagsTaxHTField0>
    <PublishStatusLookup xmlns="4873beb7-5857-4685-be1f-d57550cc96cc">
      <Value>1345093</Value>
    </PublishStatusLookup>
    <Providers xmlns="4873beb7-5857-4685-be1f-d57550cc96cc" xsi:nil="true"/>
    <MachineTranslated xmlns="4873beb7-5857-4685-be1f-d57550cc96cc">false</MachineTranslated>
    <OriginalSourceMarket xmlns="4873beb7-5857-4685-be1f-d57550cc96cc" xsi:nil="true"/>
    <APDescription xmlns="4873beb7-5857-4685-be1f-d57550cc96cc">This simple template design works for technology and  businesses, but it's versatile enough to use in other contexts.  It features multiple slide layouts designed for widescreen (16x9 resolution) and includes a sample SmartArt list and chart that are easily editable.</APDescription>
    <ClipArtFilename xmlns="4873beb7-5857-4685-be1f-d57550cc96cc" xsi:nil="true"/>
    <ContentItem xmlns="4873beb7-5857-4685-be1f-d57550cc96cc" xsi:nil="true"/>
    <TPInstallLocation xmlns="4873beb7-5857-4685-be1f-d57550cc96cc" xsi:nil="true"/>
    <PublishTargets xmlns="4873beb7-5857-4685-be1f-d57550cc96cc">OfficeOnlineVNext</PublishTargets>
    <TimesCloned xmlns="4873beb7-5857-4685-be1f-d57550cc96cc" xsi:nil="true"/>
    <AssetStart xmlns="4873beb7-5857-4685-be1f-d57550cc96cc">2011-11-26T00:30:00+00:00</AssetStart>
    <Provider xmlns="4873beb7-5857-4685-be1f-d57550cc96cc" xsi:nil="true"/>
    <AcquiredFrom xmlns="4873beb7-5857-4685-be1f-d57550cc96cc">Internal MS</AcquiredFrom>
    <FriendlyTitle xmlns="4873beb7-5857-4685-be1f-d57550cc96cc" xsi:nil="true"/>
    <LastHandOff xmlns="4873beb7-5857-4685-be1f-d57550cc96cc" xsi:nil="true"/>
    <TPClientViewer xmlns="4873beb7-5857-4685-be1f-d57550cc96cc" xsi:nil="true"/>
    <TemplateStatus xmlns="4873beb7-5857-4685-be1f-d57550cc96cc">Complete</TemplateStatus>
    <Downloads xmlns="4873beb7-5857-4685-be1f-d57550cc96cc">0</Downloads>
    <OOCacheId xmlns="4873beb7-5857-4685-be1f-d57550cc96cc" xsi:nil="true"/>
    <IsDeleted xmlns="4873beb7-5857-4685-be1f-d57550cc96cc">false</IsDeleted>
    <LocPublishedDependentAssetsLookup xmlns="4873beb7-5857-4685-be1f-d57550cc96cc" xsi:nil="true"/>
    <TPExecutable xmlns="4873beb7-5857-4685-be1f-d57550cc96cc" xsi:nil="true"/>
    <EditorialTags xmlns="4873beb7-5857-4685-be1f-d57550cc96cc" xsi:nil="true"/>
    <SubmitterId xmlns="4873beb7-5857-4685-be1f-d57550cc96cc" xsi:nil="true"/>
    <ApprovalLog xmlns="4873beb7-5857-4685-be1f-d57550cc96cc" xsi:nil="true"/>
    <AssetType xmlns="4873beb7-5857-4685-be1f-d57550cc96cc">TP</AssetType>
    <BugNumber xmlns="4873beb7-5857-4685-be1f-d57550cc96cc" xsi:nil="true"/>
    <CSXSubmissionDate xmlns="4873beb7-5857-4685-be1f-d57550cc96cc" xsi:nil="true"/>
    <CSXUpdate xmlns="4873beb7-5857-4685-be1f-d57550cc96cc">false</CSXUpdate>
    <Milestone xmlns="4873beb7-5857-4685-be1f-d57550cc96cc" xsi:nil="true"/>
    <RecommendationsModifier xmlns="4873beb7-5857-4685-be1f-d57550cc96cc" xsi:nil="true"/>
    <OriginAsset xmlns="4873beb7-5857-4685-be1f-d57550cc96cc" xsi:nil="true"/>
    <TPComponent xmlns="4873beb7-5857-4685-be1f-d57550cc96cc" xsi:nil="true"/>
    <AssetId xmlns="4873beb7-5857-4685-be1f-d57550cc96cc">TP102787989</AssetId>
    <IntlLocPriority xmlns="4873beb7-5857-4685-be1f-d57550cc96cc" xsi:nil="true"/>
    <PolicheckWords xmlns="4873beb7-5857-4685-be1f-d57550cc96cc" xsi:nil="true"/>
    <TPLaunchHelpLink xmlns="4873beb7-5857-4685-be1f-d57550cc96cc" xsi:nil="true"/>
    <TPApplication xmlns="4873beb7-5857-4685-be1f-d57550cc96cc" xsi:nil="true"/>
    <CrawlForDependencies xmlns="4873beb7-5857-4685-be1f-d57550cc96cc">false</CrawlForDependencies>
    <HandoffToMSDN xmlns="4873beb7-5857-4685-be1f-d57550cc96cc" xsi:nil="true"/>
    <PlannedPubDate xmlns="4873beb7-5857-4685-be1f-d57550cc96cc" xsi:nil="true"/>
    <IntlLangReviewer xmlns="4873beb7-5857-4685-be1f-d57550cc96cc" xsi:nil="true"/>
    <TrustLevel xmlns="4873beb7-5857-4685-be1f-d57550cc96cc">1 Microsoft Managed Content</TrustLevel>
    <LocLastLocAttemptVersionLookup xmlns="4873beb7-5857-4685-be1f-d57550cc96cc">694266</LocLastLocAttemptVersionLookup>
    <LocProcessedForHandoffsLookup xmlns="4873beb7-5857-4685-be1f-d57550cc96cc" xsi:nil="true"/>
    <IsSearchable xmlns="4873beb7-5857-4685-be1f-d57550cc96cc">true</IsSearchable>
    <TemplateTemplateType xmlns="4873beb7-5857-4685-be1f-d57550cc96cc">PowerPoint Presentation Template</TemplateTemplateType>
    <CampaignTagsTaxHTField0 xmlns="4873beb7-5857-4685-be1f-d57550cc96cc">
      <Terms xmlns="http://schemas.microsoft.com/office/infopath/2007/PartnerControls"/>
    </CampaignTagsTaxHTField0>
    <TPNamespace xmlns="4873beb7-5857-4685-be1f-d57550cc96cc" xsi:nil="true"/>
    <LocOverallPreviewStatusLookup xmlns="4873beb7-5857-4685-be1f-d57550cc96cc" xsi:nil="true"/>
    <TaxCatchAll xmlns="4873beb7-5857-4685-be1f-d57550cc96cc"/>
    <Markets xmlns="4873beb7-5857-4685-be1f-d57550cc96cc"/>
    <UAProjectedTotalWords xmlns="4873beb7-5857-4685-be1f-d57550cc96cc" xsi:nil="true"/>
    <IntlLangReview xmlns="4873beb7-5857-4685-be1f-d57550cc96cc" xsi:nil="true"/>
    <OutputCachingOn xmlns="4873beb7-5857-4685-be1f-d57550cc96cc">false</OutputCachingOn>
    <AverageRating xmlns="4873beb7-5857-4685-be1f-d57550cc96cc" xsi:nil="true"/>
    <APAuthor xmlns="4873beb7-5857-4685-be1f-d57550cc96cc">
      <UserInfo>
        <DisplayName>REDMOND\kristaa</DisplayName>
        <AccountId>136</AccountId>
        <AccountType/>
      </UserInfo>
    </APAuthor>
    <LocManualTestRequired xmlns="4873beb7-5857-4685-be1f-d57550cc96cc">false</LocManualTestRequired>
    <TPCommandLine xmlns="4873beb7-5857-4685-be1f-d57550cc96cc" xsi:nil="true"/>
    <TPAppVersion xmlns="4873beb7-5857-4685-be1f-d57550cc96cc" xsi:nil="true"/>
    <EditorialStatus xmlns="4873beb7-5857-4685-be1f-d57550cc96cc">Complete</EditorialStatus>
    <LastModifiedDateTime xmlns="4873beb7-5857-4685-be1f-d57550cc96cc" xsi:nil="true"/>
    <ScenarioTagsTaxHTField0 xmlns="4873beb7-5857-4685-be1f-d57550cc96cc">
      <Terms xmlns="http://schemas.microsoft.com/office/infopath/2007/PartnerControls"/>
    </ScenarioTagsTaxHTField0>
    <LocProcessedForMarketsLookup xmlns="4873beb7-5857-4685-be1f-d57550cc96cc" xsi:nil="true"/>
    <TPLaunchHelpLinkType xmlns="4873beb7-5857-4685-be1f-d57550cc96cc">Template</TPLaunchHelpLinkType>
    <OriginalRelease xmlns="4873beb7-5857-4685-be1f-d57550cc96cc">15</OriginalRelease>
    <LocalizationTagsTaxHTField0 xmlns="4873beb7-5857-4685-be1f-d57550cc96cc">
      <Terms xmlns="http://schemas.microsoft.com/office/infopath/2007/PartnerControls"/>
    </LocalizationTagsTaxHTField0>
    <UACurrentWords xmlns="4873beb7-5857-4685-be1f-d57550cc96cc" xsi:nil="true"/>
    <ArtSampleDocs xmlns="4873beb7-5857-4685-be1f-d57550cc96cc" xsi:nil="true"/>
    <UALocRecommendation xmlns="4873beb7-5857-4685-be1f-d57550cc96cc">Localize</UALocRecommendation>
    <Manager xmlns="4873beb7-5857-4685-be1f-d57550cc96cc" xsi:nil="true"/>
    <LocOverallHandbackStatusLookup xmlns="4873beb7-5857-4685-be1f-d57550cc96cc" xsi:nil="true"/>
    <ShowIn xmlns="4873beb7-5857-4685-be1f-d57550cc96cc">Show everywhere</ShowIn>
    <UANotes xmlns="4873beb7-5857-4685-be1f-d57550cc96cc" xsi:nil="true"/>
    <InternalTagsTaxHTField0 xmlns="4873beb7-5857-4685-be1f-d57550cc96cc">
      <Terms xmlns="http://schemas.microsoft.com/office/infopath/2007/PartnerControls"/>
    </InternalTagsTaxHTField0>
    <CSXHash xmlns="4873beb7-5857-4685-be1f-d57550cc96cc" xsi:nil="true"/>
    <VoteCount xmlns="4873beb7-5857-4685-be1f-d57550cc96cc" xsi:nil="true"/>
    <AssetExpire xmlns="4873beb7-5857-4685-be1f-d57550cc96cc">2029-05-12T07:00:00+00:00</AssetExpire>
    <DSATActionTaken xmlns="4873beb7-5857-4685-be1f-d57550cc96cc" xsi:nil="true"/>
    <CSXSubmissionMarket xmlns="4873beb7-5857-4685-be1f-d57550cc96cc" xsi:nil="true"/>
    <LocMarketGroupTiers2 xmlns="4873beb7-5857-4685-be1f-d57550cc96cc" xsi:nil="true"/>
  </documentManagement>
</p:properties>
</file>

<file path=customXml/item3.xml><?xml version="1.0" encoding="utf-8"?>
<?mso-contentType ?>
<FormTemplates xmlns="http://schemas.microsoft.com/sharepoint/v3/contenttype/forms">
  <Display>DocumentLibraryForm</Display>
  <Edit>AssetEditForm</Edit>
  <New>DocumentLibraryForm</New>
</FormTemplates>
</file>

<file path=customXml/itemProps1.xml><?xml version="1.0" encoding="utf-8"?>
<ds:datastoreItem xmlns:ds="http://schemas.openxmlformats.org/officeDocument/2006/customXml" ds:itemID="{A09BF4D4-EF60-4196-BFC3-9462D607978C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4873beb7-5857-4685-be1f-d57550cc96cc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60C67BEE-D13F-4BD2-98A5-34D8A0977F68}">
  <ds:schemaRefs>
    <ds:schemaRef ds:uri="http://schemas.openxmlformats.org/package/2006/metadata/core-properties"/>
    <ds:schemaRef ds:uri="http://schemas.microsoft.com/office/2006/documentManagement/types"/>
    <ds:schemaRef ds:uri="http://purl.org/dc/elements/1.1/"/>
    <ds:schemaRef ds:uri="4873beb7-5857-4685-be1f-d57550cc96cc"/>
    <ds:schemaRef ds:uri="http://schemas.microsoft.com/office/infopath/2007/PartnerControls"/>
    <ds:schemaRef ds:uri="http://purl.org/dc/dcmitype/"/>
    <ds:schemaRef ds:uri="http://www.w3.org/XML/1998/namespace"/>
    <ds:schemaRef ds:uri="http://purl.org/dc/terms/"/>
    <ds:schemaRef ds:uri="http://schemas.microsoft.com/office/2006/metadata/properties"/>
  </ds:schemaRefs>
</ds:datastoreItem>
</file>

<file path=customXml/itemProps3.xml><?xml version="1.0" encoding="utf-8"?>
<ds:datastoreItem xmlns:ds="http://schemas.openxmlformats.org/officeDocument/2006/customXml" ds:itemID="{3836F65B-1B07-41EE-A0E8-BC6EF3855225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Презентация с тройной линией (широкоэкранный формат)</Template>
  <TotalTime>152</TotalTime>
  <Words>485</Words>
  <Application>Microsoft Office PowerPoint</Application>
  <PresentationFormat>Произвольный</PresentationFormat>
  <Paragraphs>106</Paragraphs>
  <Slides>18</Slides>
  <Notes>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18</vt:i4>
      </vt:variant>
    </vt:vector>
  </HeadingPairs>
  <TitlesOfParts>
    <vt:vector size="22" baseType="lpstr">
      <vt:lpstr>Arial</vt:lpstr>
      <vt:lpstr>Calibri</vt:lpstr>
      <vt:lpstr>Times New Roman</vt:lpstr>
      <vt:lpstr>Технический стиль 16 х 9</vt:lpstr>
      <vt:lpstr>РОБОТ МАКС</vt:lpstr>
      <vt:lpstr>Актуальность проекта.</vt:lpstr>
      <vt:lpstr>Новизна проекта</vt:lpstr>
      <vt:lpstr>Цель проекта.</vt:lpstr>
      <vt:lpstr>Задачи проекта.</vt:lpstr>
      <vt:lpstr>Этапы реализации проекта.</vt:lpstr>
      <vt:lpstr>В структуру проекта входят четыре модуля:</vt:lpstr>
      <vt:lpstr>«Исследование аналогов»;</vt:lpstr>
      <vt:lpstr>«Сборка модели»</vt:lpstr>
      <vt:lpstr>«Программирование робота»</vt:lpstr>
      <vt:lpstr>«Презентация проекта»</vt:lpstr>
      <vt:lpstr>Презентация PowerPoint</vt:lpstr>
      <vt:lpstr>Материально-техническое обеспечение проекта:</vt:lpstr>
      <vt:lpstr>Финансовое обеспечение проекта</vt:lpstr>
      <vt:lpstr>Презентация PowerPoint</vt:lpstr>
      <vt:lpstr>Презентация PowerPoint</vt:lpstr>
      <vt:lpstr>Кадровое обеспечение проекта: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РОБОТ МАКС</dc:title>
  <dc:creator>SERGEY</dc:creator>
  <cp:lastModifiedBy>SERGEY</cp:lastModifiedBy>
  <cp:revision>13</cp:revision>
  <dcterms:created xsi:type="dcterms:W3CDTF">2018-10-01T03:37:40Z</dcterms:created>
  <dcterms:modified xsi:type="dcterms:W3CDTF">2018-10-01T06:10:40Z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nternalTags">
    <vt:lpwstr/>
  </property>
  <property fmtid="{D5CDD505-2E9C-101B-9397-08002B2CF9AE}" pid="3" name="ContentTypeId">
    <vt:lpwstr>0x0101006EDDDB5EE6D98C44930B742096920B300400F5B6D36B3EF94B4E9A635CDF2A18F5B8</vt:lpwstr>
  </property>
  <property fmtid="{D5CDD505-2E9C-101B-9397-08002B2CF9AE}" pid="4" name="FeatureTags">
    <vt:lpwstr/>
  </property>
  <property fmtid="{D5CDD505-2E9C-101B-9397-08002B2CF9AE}" pid="5" name="LocalizationTags">
    <vt:lpwstr/>
  </property>
  <property fmtid="{D5CDD505-2E9C-101B-9397-08002B2CF9AE}" pid="6" name="CampaignTags">
    <vt:lpwstr/>
  </property>
  <property fmtid="{D5CDD505-2E9C-101B-9397-08002B2CF9AE}" pid="7" name="ScenarioTags">
    <vt:lpwstr/>
  </property>
</Properties>
</file>