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57503819485256E-2"/>
          <c:y val="7.4999995386319185E-2"/>
          <c:w val="0.63281942423723181"/>
          <c:h val="0.90625000576710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Задача 11</c:v>
                </c:pt>
                <c:pt idx="1">
                  <c:v>Задача 10</c:v>
                </c:pt>
                <c:pt idx="2">
                  <c:v>Задача 9</c:v>
                </c:pt>
                <c:pt idx="3">
                  <c:v>Задача 8</c:v>
                </c:pt>
                <c:pt idx="4">
                  <c:v>Задача 7</c:v>
                </c:pt>
                <c:pt idx="5">
                  <c:v>Задача 6</c:v>
                </c:pt>
                <c:pt idx="6">
                  <c:v>Задача 5</c:v>
                </c:pt>
                <c:pt idx="7">
                  <c:v>Задача 4</c:v>
                </c:pt>
                <c:pt idx="8">
                  <c:v>Задача 3</c:v>
                </c:pt>
                <c:pt idx="9">
                  <c:v>Задача 2</c:v>
                </c:pt>
                <c:pt idx="10">
                  <c:v>Задача 1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3452016"/>
        <c:axId val="422995824"/>
      </c:barChart>
      <c:catAx>
        <c:axId val="42345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995824"/>
        <c:crosses val="autoZero"/>
        <c:auto val="1"/>
        <c:lblAlgn val="ctr"/>
        <c:lblOffset val="100"/>
        <c:noMultiLvlLbl val="0"/>
      </c:catAx>
      <c:valAx>
        <c:axId val="422995824"/>
        <c:scaling>
          <c:orientation val="minMax"/>
        </c:scaling>
        <c:delete val="1"/>
        <c:axPos val="b"/>
        <c:majorGridlines>
          <c:spPr>
            <a:ln w="15875" cap="flat" cmpd="sng" algn="ctr">
              <a:solidFill>
                <a:schemeClr val="accent1">
                  <a:alpha val="29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345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process3" loCatId="process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95A5E99-E976-4550-8F80-53CC813F2F5A}">
      <dgm:prSet phldrT="[Text]"/>
      <dgm:spPr>
        <a:xfrm>
          <a:off x="0" y="0"/>
          <a:ext cx="4316650" cy="1339691"/>
        </a:xfrm>
      </dgm:spPr>
      <dgm:t>
        <a:bodyPr rtlCol="0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Подготовтельный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(октябрь 2020)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03339A0D-5DC0-4B29-8353-C5AEBFD4DE86}" type="parTrans" cxnId="{D1A4D8E6-F04E-4AB1-8D0C-63DC7AB1E81F}">
      <dgm:prSet/>
      <dgm:spPr/>
      <dgm:t>
        <a:bodyPr rtlCol="0"/>
        <a:lstStyle/>
        <a:p>
          <a:pPr rtl="0"/>
          <a:endParaRPr lang="en-US"/>
        </a:p>
      </dgm:t>
    </dgm:pt>
    <dgm:pt modelId="{8877691F-1B60-4485-9174-DDEC7EE68B70}" type="sibTrans" cxnId="{D1A4D8E6-F04E-4AB1-8D0C-63DC7AB1E81F}">
      <dgm:prSet/>
      <dgm:spPr>
        <a:xfrm>
          <a:off x="3445850" y="1015932"/>
          <a:ext cx="870799" cy="870799"/>
        </a:xfrm>
      </dgm:spPr>
      <dgm:t>
        <a:bodyPr rtlCol="0"/>
        <a:lstStyle/>
        <a:p>
          <a:pPr rtl="0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C937D8-BD76-4A12-A3E5-900D5C1E2E05}">
      <dgm:prSet phldrT="[Text]"/>
      <dgm:spPr>
        <a:xfrm>
          <a:off x="380880" y="1562972"/>
          <a:ext cx="4316650" cy="1339691"/>
        </a:xfrm>
      </dgm:spPr>
      <dgm:t>
        <a:bodyPr rtlCol="0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Основной (ноябрь 2020-апрель 2020 гг)</a:t>
          </a:r>
        </a:p>
        <a:p>
          <a:pPr rtl="0"/>
          <a:endParaRPr lang="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265EE85-9851-494E-A6D3-1CDACE947DF3}" type="parTrans" cxnId="{43DC8383-AEE5-490C-A8E5-1F216F2B8FE6}">
      <dgm:prSet/>
      <dgm:spPr/>
      <dgm:t>
        <a:bodyPr rtlCol="0"/>
        <a:lstStyle/>
        <a:p>
          <a:pPr rtl="0"/>
          <a:endParaRPr lang="en-US"/>
        </a:p>
      </dgm:t>
    </dgm:pt>
    <dgm:pt modelId="{B3EFD4A5-9FA1-4ABE-B722-05162509509B}" type="sibTrans" cxnId="{43DC8383-AEE5-490C-A8E5-1F216F2B8FE6}">
      <dgm:prSet/>
      <dgm:spPr>
        <a:xfrm>
          <a:off x="3826731" y="2569974"/>
          <a:ext cx="870799" cy="870799"/>
        </a:xfrm>
      </dgm:spPr>
      <dgm:t>
        <a:bodyPr rtlCol="0"/>
        <a:lstStyle/>
        <a:p>
          <a:pPr rtl="0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133ECF5-4190-4604-AA2F-03C9A0A9210F}">
      <dgm:prSet phldrT="[Text]"/>
      <dgm:spPr>
        <a:xfrm>
          <a:off x="761761" y="3125945"/>
          <a:ext cx="4316650" cy="1339691"/>
        </a:xfrm>
      </dgm:spPr>
      <dgm:t>
        <a:bodyPr rtlCol="0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Заключительный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(май 2020 год)</a:t>
          </a:r>
        </a:p>
        <a:p>
          <a:pPr rtl="0"/>
          <a:endParaRPr lang="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7D1B29D7-21DD-436A-8F7C-E87DE53C1431}" type="parTrans" cxnId="{011A9761-E983-4C7D-AB1D-2038261D8FF8}">
      <dgm:prSet/>
      <dgm:spPr/>
      <dgm:t>
        <a:bodyPr rtlCol="0"/>
        <a:lstStyle/>
        <a:p>
          <a:pPr rtl="0"/>
          <a:endParaRPr lang="en-US"/>
        </a:p>
      </dgm:t>
    </dgm:pt>
    <dgm:pt modelId="{46037378-034A-4662-877A-B53E1DA069A3}" type="sibTrans" cxnId="{011A9761-E983-4C7D-AB1D-2038261D8FF8}">
      <dgm:prSet/>
      <dgm:spPr/>
      <dgm:t>
        <a:bodyPr rtlCol="0"/>
        <a:lstStyle/>
        <a:p>
          <a:pPr rtl="0"/>
          <a:endParaRPr lang="en-US"/>
        </a:p>
      </dgm:t>
    </dgm:pt>
    <dgm:pt modelId="{4550FC1D-4C5F-460C-A488-5820B42986D1}">
      <dgm:prSet/>
      <dgm:spPr/>
      <dgm:t>
        <a:bodyPr/>
        <a:lstStyle/>
        <a:p>
          <a:pPr rtl="0"/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E5BBC-93F1-46E9-B6E6-E85BE199246A}" type="parTrans" cxnId="{BD139106-EC63-4385-9A83-ECE8370CF399}">
      <dgm:prSet/>
      <dgm:spPr/>
      <dgm:t>
        <a:bodyPr/>
        <a:lstStyle/>
        <a:p>
          <a:endParaRPr lang="ru-RU"/>
        </a:p>
      </dgm:t>
    </dgm:pt>
    <dgm:pt modelId="{5B951D60-2292-4D1F-967C-2C99377AA9D1}" type="sibTrans" cxnId="{BD139106-EC63-4385-9A83-ECE8370CF399}">
      <dgm:prSet/>
      <dgm:spPr/>
      <dgm:t>
        <a:bodyPr/>
        <a:lstStyle/>
        <a:p>
          <a:endParaRPr lang="ru-RU"/>
        </a:p>
      </dgm:t>
    </dgm:pt>
    <dgm:pt modelId="{10FB7AB8-B87A-4D1B-9B0B-167284B470A4}">
      <dgm:prSet/>
      <dgm:spPr/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7583C404-5680-47F8-BFD2-413A822F99E2}" type="parTrans" cxnId="{B47F905D-B79B-48D5-B35F-4306AEDBFB9F}">
      <dgm:prSet/>
      <dgm:spPr/>
      <dgm:t>
        <a:bodyPr/>
        <a:lstStyle/>
        <a:p>
          <a:endParaRPr lang="ru-RU"/>
        </a:p>
      </dgm:t>
    </dgm:pt>
    <dgm:pt modelId="{B15A1933-6FBA-41C2-803F-00EF7B3AAA6D}" type="sibTrans" cxnId="{B47F905D-B79B-48D5-B35F-4306AEDBFB9F}">
      <dgm:prSet/>
      <dgm:spPr/>
      <dgm:t>
        <a:bodyPr/>
        <a:lstStyle/>
        <a:p>
          <a:endParaRPr lang="ru-RU"/>
        </a:p>
      </dgm:t>
    </dgm:pt>
    <dgm:pt modelId="{3889EF29-340D-4CCC-8255-C38DB749D5B9}">
      <dgm:prSet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92F94F63-F0A0-494A-8E89-A6CD4FDF5AA1}" type="parTrans" cxnId="{73358423-F060-451C-8FAD-B4335F451BE4}">
      <dgm:prSet/>
      <dgm:spPr/>
      <dgm:t>
        <a:bodyPr/>
        <a:lstStyle/>
        <a:p>
          <a:endParaRPr lang="ru-RU"/>
        </a:p>
      </dgm:t>
    </dgm:pt>
    <dgm:pt modelId="{7EEFBE55-0B8D-496C-AADD-9DBDA7E268A7}" type="sibTrans" cxnId="{73358423-F060-451C-8FAD-B4335F451BE4}">
      <dgm:prSet/>
      <dgm:spPr/>
      <dgm:t>
        <a:bodyPr/>
        <a:lstStyle/>
        <a:p>
          <a:endParaRPr lang="ru-RU"/>
        </a:p>
      </dgm:t>
    </dgm:pt>
    <dgm:pt modelId="{0E9ECD12-0673-48A9-BED5-7B30E23C7E9E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обучающихся с проектом.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0A5A4-404B-41EA-97BA-FAA8F6E5AAA4}" type="parTrans" cxnId="{DE83230F-4FD8-46C2-BFD7-243D6F5A2FF5}">
      <dgm:prSet/>
      <dgm:spPr/>
      <dgm:t>
        <a:bodyPr/>
        <a:lstStyle/>
        <a:p>
          <a:endParaRPr lang="ru-RU"/>
        </a:p>
      </dgm:t>
    </dgm:pt>
    <dgm:pt modelId="{F5A2D68A-7504-4AF6-9952-28B5F0F0ABF6}" type="sibTrans" cxnId="{DE83230F-4FD8-46C2-BFD7-243D6F5A2FF5}">
      <dgm:prSet/>
      <dgm:spPr/>
      <dgm:t>
        <a:bodyPr/>
        <a:lstStyle/>
        <a:p>
          <a:endParaRPr lang="ru-RU"/>
        </a:p>
      </dgm:t>
    </dgm:pt>
    <dgm:pt modelId="{E52AD06B-0AE7-4F45-82EB-0D340BF2B227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работы на платформе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Дискорт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(онлайн конференции, ведение чата) и в социальной сети ВК.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6C2C16-C6E6-469D-9A04-39A6AE305E7D}" type="parTrans" cxnId="{F2FA66C1-6220-4EC1-8F86-379E2F6BC98F}">
      <dgm:prSet/>
      <dgm:spPr/>
      <dgm:t>
        <a:bodyPr/>
        <a:lstStyle/>
        <a:p>
          <a:endParaRPr lang="ru-RU"/>
        </a:p>
      </dgm:t>
    </dgm:pt>
    <dgm:pt modelId="{1F3F777C-CFFA-47B3-9863-0A228838B228}" type="sibTrans" cxnId="{F2FA66C1-6220-4EC1-8F86-379E2F6BC98F}">
      <dgm:prSet/>
      <dgm:spPr/>
      <dgm:t>
        <a:bodyPr/>
        <a:lstStyle/>
        <a:p>
          <a:endParaRPr lang="ru-RU"/>
        </a:p>
      </dgm:t>
    </dgm:pt>
    <dgm:pt modelId="{E9897364-CE51-4B15-BC4B-556C6B7275A0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 функций и обязанностей по реализации проекта.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CDF38-A369-4CB0-BB0A-00936399E5AB}" type="sibTrans" cxnId="{D1C00F60-79BA-4560-A9DB-C9F9E8CAA125}">
      <dgm:prSet/>
      <dgm:spPr/>
      <dgm:t>
        <a:bodyPr/>
        <a:lstStyle/>
        <a:p>
          <a:endParaRPr lang="ru-RU"/>
        </a:p>
      </dgm:t>
    </dgm:pt>
    <dgm:pt modelId="{60B61BB6-84CF-4FAB-8FA5-493215B679EA}" type="parTrans" cxnId="{D1C00F60-79BA-4560-A9DB-C9F9E8CAA125}">
      <dgm:prSet/>
      <dgm:spPr/>
      <dgm:t>
        <a:bodyPr/>
        <a:lstStyle/>
        <a:p>
          <a:endParaRPr lang="ru-RU"/>
        </a:p>
      </dgm:t>
    </dgm:pt>
    <dgm:pt modelId="{5AC2F242-2C17-4373-BE5F-718AA59A7844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эскиза оформления участка.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145EE-14F2-4570-B219-641920031671}" type="parTrans" cxnId="{5147F980-E251-406F-83FE-7B2EEAD89DEA}">
      <dgm:prSet/>
      <dgm:spPr/>
      <dgm:t>
        <a:bodyPr/>
        <a:lstStyle/>
        <a:p>
          <a:endParaRPr lang="ru-RU"/>
        </a:p>
      </dgm:t>
    </dgm:pt>
    <dgm:pt modelId="{D4704DD9-203F-4C6A-8BA2-0A212B322119}" type="sibTrans" cxnId="{5147F980-E251-406F-83FE-7B2EEAD89DEA}">
      <dgm:prSet/>
      <dgm:spPr/>
      <dgm:t>
        <a:bodyPr/>
        <a:lstStyle/>
        <a:p>
          <a:endParaRPr lang="ru-RU"/>
        </a:p>
      </dgm:t>
    </dgm:pt>
    <dgm:pt modelId="{7A89BF81-1890-4E5E-963C-3D39B266EF33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эскизов малых архитектурных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ADA50-28C4-46C2-B561-4333430217E2}" type="parTrans" cxnId="{5937F9AF-7D32-4716-AC02-948252D293CF}">
      <dgm:prSet/>
      <dgm:spPr/>
      <dgm:t>
        <a:bodyPr/>
        <a:lstStyle/>
        <a:p>
          <a:endParaRPr lang="ru-RU"/>
        </a:p>
      </dgm:t>
    </dgm:pt>
    <dgm:pt modelId="{728667DE-6212-479A-AED4-4BE56293B46A}" type="sibTrans" cxnId="{5937F9AF-7D32-4716-AC02-948252D293CF}">
      <dgm:prSet/>
      <dgm:spPr/>
      <dgm:t>
        <a:bodyPr/>
        <a:lstStyle/>
        <a:p>
          <a:endParaRPr lang="ru-RU"/>
        </a:p>
      </dgm:t>
    </dgm:pt>
    <dgm:pt modelId="{7E5B0923-8A91-416A-8A07-0030ECD75274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 3 д принтере готовых моделей.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1D9BD-D962-49B9-88D9-0FD1855DDBD8}" type="parTrans" cxnId="{CAC81A93-D248-48FD-81EB-F58FFDFC6383}">
      <dgm:prSet/>
      <dgm:spPr/>
      <dgm:t>
        <a:bodyPr/>
        <a:lstStyle/>
        <a:p>
          <a:endParaRPr lang="ru-RU"/>
        </a:p>
      </dgm:t>
    </dgm:pt>
    <dgm:pt modelId="{0AA5964A-7272-4BD6-9F0A-B959B7B6302D}" type="sibTrans" cxnId="{CAC81A93-D248-48FD-81EB-F58FFDFC6383}">
      <dgm:prSet/>
      <dgm:spPr/>
      <dgm:t>
        <a:bodyPr/>
        <a:lstStyle/>
        <a:p>
          <a:endParaRPr lang="ru-RU"/>
        </a:p>
      </dgm:t>
    </dgm:pt>
    <dgm:pt modelId="{37199682-7815-4D66-BD8D-85FC1994D37C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3 д ручкой цветников и деревьев, требующие более точечной работы.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D9FBC-A721-42A2-B330-3D6D02142DAE}" type="parTrans" cxnId="{FBE694E0-C915-4039-8F85-DA85687D9A1E}">
      <dgm:prSet/>
      <dgm:spPr/>
      <dgm:t>
        <a:bodyPr/>
        <a:lstStyle/>
        <a:p>
          <a:endParaRPr lang="ru-RU"/>
        </a:p>
      </dgm:t>
    </dgm:pt>
    <dgm:pt modelId="{5E799C75-8234-45C6-ACFA-02010148F2FE}" type="sibTrans" cxnId="{FBE694E0-C915-4039-8F85-DA85687D9A1E}">
      <dgm:prSet/>
      <dgm:spPr/>
      <dgm:t>
        <a:bodyPr/>
        <a:lstStyle/>
        <a:p>
          <a:endParaRPr lang="ru-RU"/>
        </a:p>
      </dgm:t>
    </dgm:pt>
    <dgm:pt modelId="{9BA26255-F782-41FA-902C-02DE92417E96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Сборка макета.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1406A-D0BC-4365-86B2-0A41F3465DAA}" type="parTrans" cxnId="{F9909EB6-513D-4850-AC47-790514F2B5B8}">
      <dgm:prSet/>
      <dgm:spPr/>
      <dgm:t>
        <a:bodyPr/>
        <a:lstStyle/>
        <a:p>
          <a:endParaRPr lang="ru-RU"/>
        </a:p>
      </dgm:t>
    </dgm:pt>
    <dgm:pt modelId="{75388366-B80C-4EA2-9719-A7C4C9283BFA}" type="sibTrans" cxnId="{F9909EB6-513D-4850-AC47-790514F2B5B8}">
      <dgm:prSet/>
      <dgm:spPr/>
      <dgm:t>
        <a:bodyPr/>
        <a:lstStyle/>
        <a:p>
          <a:endParaRPr lang="ru-RU"/>
        </a:p>
      </dgm:t>
    </dgm:pt>
    <dgm:pt modelId="{0BB91205-57D4-4E17-964B-0DC96D61221A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полученных результатов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5FDFF-D47A-4892-92F2-CFFA4553B2FA}" type="parTrans" cxnId="{74614211-779F-4D8F-B3EF-9A8DF2CC69B3}">
      <dgm:prSet/>
      <dgm:spPr/>
      <dgm:t>
        <a:bodyPr/>
        <a:lstStyle/>
        <a:p>
          <a:endParaRPr lang="ru-RU"/>
        </a:p>
      </dgm:t>
    </dgm:pt>
    <dgm:pt modelId="{A6BB8751-FB44-4056-A060-57A47036BD65}" type="sibTrans" cxnId="{74614211-779F-4D8F-B3EF-9A8DF2CC69B3}">
      <dgm:prSet/>
      <dgm:spPr/>
      <dgm:t>
        <a:bodyPr/>
        <a:lstStyle/>
        <a:p>
          <a:endParaRPr lang="ru-RU"/>
        </a:p>
      </dgm:t>
    </dgm:pt>
    <dgm:pt modelId="{C524E3B4-1FA0-4B56-84BA-299EE3BE5929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над ошибками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620A8-7F60-4D0B-A077-F75C3A73BF1D}" type="parTrans" cxnId="{7CCEB3B7-1870-4170-AE40-B7AC87605FC4}">
      <dgm:prSet/>
      <dgm:spPr/>
      <dgm:t>
        <a:bodyPr/>
        <a:lstStyle/>
        <a:p>
          <a:endParaRPr lang="ru-RU"/>
        </a:p>
      </dgm:t>
    </dgm:pt>
    <dgm:pt modelId="{D75C05A0-0BEA-4A83-8B06-96C35CDDFA20}" type="sibTrans" cxnId="{7CCEB3B7-1870-4170-AE40-B7AC87605FC4}">
      <dgm:prSet/>
      <dgm:spPr/>
      <dgm:t>
        <a:bodyPr/>
        <a:lstStyle/>
        <a:p>
          <a:endParaRPr lang="ru-RU"/>
        </a:p>
      </dgm:t>
    </dgm:pt>
    <dgm:pt modelId="{8BF152E2-2138-4ED3-88AC-6E562CBD085C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Защита макета на итоговом мероприятии.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B322A-4D23-4B5C-9FD7-018DFEE3087F}" type="parTrans" cxnId="{E534D086-337E-4373-86FD-E5039BBED763}">
      <dgm:prSet/>
      <dgm:spPr/>
      <dgm:t>
        <a:bodyPr/>
        <a:lstStyle/>
        <a:p>
          <a:endParaRPr lang="ru-RU"/>
        </a:p>
      </dgm:t>
    </dgm:pt>
    <dgm:pt modelId="{E1C4C998-20A0-4B1A-BCC3-A5B65BB86958}" type="sibTrans" cxnId="{E534D086-337E-4373-86FD-E5039BBED763}">
      <dgm:prSet/>
      <dgm:spPr/>
      <dgm:t>
        <a:bodyPr/>
        <a:lstStyle/>
        <a:p>
          <a:endParaRPr lang="ru-RU"/>
        </a:p>
      </dgm:t>
    </dgm:pt>
    <dgm:pt modelId="{9F36EBBF-4E0E-4012-A03D-831C92222ED8}" type="pres">
      <dgm:prSet presAssocID="{CD7942A0-B7D2-4B14-8FEA-55FC702F5B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27B34-E741-4C2D-9BE6-F43A1F2B986A}" type="pres">
      <dgm:prSet presAssocID="{095A5E99-E976-4550-8F80-53CC813F2F5A}" presName="composite" presStyleCnt="0"/>
      <dgm:spPr/>
      <dgm:t>
        <a:bodyPr/>
        <a:lstStyle/>
        <a:p>
          <a:endParaRPr lang="ru-RU"/>
        </a:p>
      </dgm:t>
    </dgm:pt>
    <dgm:pt modelId="{A7405886-BA4F-4F8E-B6F1-05A35091796C}" type="pres">
      <dgm:prSet presAssocID="{095A5E99-E976-4550-8F80-53CC813F2F5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9A0C3-B7C2-4A35-AC8F-24E412CEFC6C}" type="pres">
      <dgm:prSet presAssocID="{095A5E99-E976-4550-8F80-53CC813F2F5A}" presName="parSh" presStyleLbl="node1" presStyleIdx="0" presStyleCnt="3" custLinFactNeighborX="4612"/>
      <dgm:spPr/>
      <dgm:t>
        <a:bodyPr/>
        <a:lstStyle/>
        <a:p>
          <a:endParaRPr lang="ru-RU"/>
        </a:p>
      </dgm:t>
    </dgm:pt>
    <dgm:pt modelId="{507D4718-2C0D-4943-A968-EBBFEEAD3BF7}" type="pres">
      <dgm:prSet presAssocID="{095A5E99-E976-4550-8F80-53CC813F2F5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91FC2-E621-4758-A82F-E93DBE31B7DF}" type="pres">
      <dgm:prSet presAssocID="{8877691F-1B60-4485-9174-DDEC7EE68B70}" presName="sibTrans" presStyleLbl="sibTrans2D1" presStyleIdx="0" presStyleCnt="2"/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3CAE0B0B-6AA1-4453-B396-1E14181A10F8}" type="pres">
      <dgm:prSet presAssocID="{8877691F-1B60-4485-9174-DDEC7EE68B70}" presName="connTx" presStyleLbl="sibTrans2D1" presStyleIdx="0" presStyleCnt="2"/>
      <dgm:spPr/>
      <dgm:t>
        <a:bodyPr/>
        <a:lstStyle/>
        <a:p>
          <a:endParaRPr lang="ru-RU"/>
        </a:p>
      </dgm:t>
    </dgm:pt>
    <dgm:pt modelId="{99CE9E94-C890-4D48-A53B-3F0DF37BCA41}" type="pres">
      <dgm:prSet presAssocID="{8EC937D8-BD76-4A12-A3E5-900D5C1E2E05}" presName="composite" presStyleCnt="0"/>
      <dgm:spPr/>
      <dgm:t>
        <a:bodyPr/>
        <a:lstStyle/>
        <a:p>
          <a:endParaRPr lang="ru-RU"/>
        </a:p>
      </dgm:t>
    </dgm:pt>
    <dgm:pt modelId="{E51BA76C-5543-4656-8078-0471681F3069}" type="pres">
      <dgm:prSet presAssocID="{8EC937D8-BD76-4A12-A3E5-900D5C1E2E0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5D6DB-8677-4885-85F9-3632BA6BF24A}" type="pres">
      <dgm:prSet presAssocID="{8EC937D8-BD76-4A12-A3E5-900D5C1E2E05}" presName="parSh" presStyleLbl="node1" presStyleIdx="1" presStyleCnt="3"/>
      <dgm:spPr/>
      <dgm:t>
        <a:bodyPr/>
        <a:lstStyle/>
        <a:p>
          <a:endParaRPr lang="ru-RU"/>
        </a:p>
      </dgm:t>
    </dgm:pt>
    <dgm:pt modelId="{31F57E06-78A3-4B87-B556-83FB321BD860}" type="pres">
      <dgm:prSet presAssocID="{8EC937D8-BD76-4A12-A3E5-900D5C1E2E05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237B2-53D4-4D7C-91D5-834A5D066781}" type="pres">
      <dgm:prSet presAssocID="{B3EFD4A5-9FA1-4ABE-B722-05162509509B}" presName="sibTrans" presStyleLbl="sibTrans2D1" presStyleIdx="1" presStyleCnt="2"/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CC8060A2-156E-4DE5-9F77-E11C36088585}" type="pres">
      <dgm:prSet presAssocID="{B3EFD4A5-9FA1-4ABE-B722-05162509509B}" presName="connTx" presStyleLbl="sibTrans2D1" presStyleIdx="1" presStyleCnt="2"/>
      <dgm:spPr/>
      <dgm:t>
        <a:bodyPr/>
        <a:lstStyle/>
        <a:p>
          <a:endParaRPr lang="ru-RU"/>
        </a:p>
      </dgm:t>
    </dgm:pt>
    <dgm:pt modelId="{B5DD17E6-F701-4B88-91E9-5C5E34055481}" type="pres">
      <dgm:prSet presAssocID="{7133ECF5-4190-4604-AA2F-03C9A0A9210F}" presName="composite" presStyleCnt="0"/>
      <dgm:spPr/>
      <dgm:t>
        <a:bodyPr/>
        <a:lstStyle/>
        <a:p>
          <a:endParaRPr lang="ru-RU"/>
        </a:p>
      </dgm:t>
    </dgm:pt>
    <dgm:pt modelId="{F8590B1C-3062-4F1F-BFE7-87A83787568E}" type="pres">
      <dgm:prSet presAssocID="{7133ECF5-4190-4604-AA2F-03C9A0A9210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6924-A2A6-4968-9867-4B2A0BC7F6FC}" type="pres">
      <dgm:prSet presAssocID="{7133ECF5-4190-4604-AA2F-03C9A0A9210F}" presName="parSh" presStyleLbl="node1" presStyleIdx="2" presStyleCnt="3"/>
      <dgm:spPr/>
      <dgm:t>
        <a:bodyPr/>
        <a:lstStyle/>
        <a:p>
          <a:endParaRPr lang="ru-RU"/>
        </a:p>
      </dgm:t>
    </dgm:pt>
    <dgm:pt modelId="{E1BDDE19-353F-4E0A-BBFF-1F1FFFAE1DF5}" type="pres">
      <dgm:prSet presAssocID="{7133ECF5-4190-4604-AA2F-03C9A0A9210F}" presName="desTx" presStyleLbl="fgAcc1" presStyleIdx="2" presStyleCnt="3" custLinFactNeighborY="2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897A9-A444-4AA6-B048-4C1472B43D6C}" type="presOf" srcId="{095A5E99-E976-4550-8F80-53CC813F2F5A}" destId="{A7405886-BA4F-4F8E-B6F1-05A35091796C}" srcOrd="0" destOrd="0" presId="urn:microsoft.com/office/officeart/2005/8/layout/process3"/>
    <dgm:cxn modelId="{20BB478F-61C4-4385-B511-6F41FCF975AC}" type="presOf" srcId="{0E9ECD12-0673-48A9-BED5-7B30E23C7E9E}" destId="{507D4718-2C0D-4943-A968-EBBFEEAD3BF7}" srcOrd="0" destOrd="1" presId="urn:microsoft.com/office/officeart/2005/8/layout/process3"/>
    <dgm:cxn modelId="{085AD916-6E04-415C-8343-742028F4B5F0}" type="presOf" srcId="{8877691F-1B60-4485-9174-DDEC7EE68B70}" destId="{BFE91FC2-E621-4758-A82F-E93DBE31B7DF}" srcOrd="0" destOrd="0" presId="urn:microsoft.com/office/officeart/2005/8/layout/process3"/>
    <dgm:cxn modelId="{74614211-779F-4D8F-B3EF-9A8DF2CC69B3}" srcId="{7133ECF5-4190-4604-AA2F-03C9A0A9210F}" destId="{0BB91205-57D4-4E17-964B-0DC96D61221A}" srcOrd="1" destOrd="0" parTransId="{7C25FDFF-D47A-4892-92F2-CFFA4553B2FA}" sibTransId="{A6BB8751-FB44-4056-A060-57A47036BD65}"/>
    <dgm:cxn modelId="{0FD0089B-DA22-4C04-9B4F-EA00C28C6A6A}" type="presOf" srcId="{3889EF29-340D-4CCC-8255-C38DB749D5B9}" destId="{E1BDDE19-353F-4E0A-BBFF-1F1FFFAE1DF5}" srcOrd="0" destOrd="0" presId="urn:microsoft.com/office/officeart/2005/8/layout/process3"/>
    <dgm:cxn modelId="{41654BA2-C33A-4420-9603-F0D83704467F}" type="presOf" srcId="{8877691F-1B60-4485-9174-DDEC7EE68B70}" destId="{3CAE0B0B-6AA1-4453-B396-1E14181A10F8}" srcOrd="1" destOrd="0" presId="urn:microsoft.com/office/officeart/2005/8/layout/process3"/>
    <dgm:cxn modelId="{7C8E81BC-DA6F-4FCA-957F-1F6981EB1CDC}" type="presOf" srcId="{8EC937D8-BD76-4A12-A3E5-900D5C1E2E05}" destId="{1435D6DB-8677-4885-85F9-3632BA6BF24A}" srcOrd="1" destOrd="0" presId="urn:microsoft.com/office/officeart/2005/8/layout/process3"/>
    <dgm:cxn modelId="{BD139106-EC63-4385-9A83-ECE8370CF399}" srcId="{095A5E99-E976-4550-8F80-53CC813F2F5A}" destId="{4550FC1D-4C5F-460C-A488-5820B42986D1}" srcOrd="0" destOrd="0" parTransId="{939E5BBC-93F1-46E9-B6E6-E85BE199246A}" sibTransId="{5B951D60-2292-4D1F-967C-2C99377AA9D1}"/>
    <dgm:cxn modelId="{049FFC23-AF4C-47AD-B321-4C87E88AEDD7}" type="presOf" srcId="{4550FC1D-4C5F-460C-A488-5820B42986D1}" destId="{507D4718-2C0D-4943-A968-EBBFEEAD3BF7}" srcOrd="0" destOrd="0" presId="urn:microsoft.com/office/officeart/2005/8/layout/process3"/>
    <dgm:cxn modelId="{E534D086-337E-4373-86FD-E5039BBED763}" srcId="{7133ECF5-4190-4604-AA2F-03C9A0A9210F}" destId="{8BF152E2-2138-4ED3-88AC-6E562CBD085C}" srcOrd="3" destOrd="0" parTransId="{5DEB322A-4D23-4B5C-9FD7-018DFEE3087F}" sibTransId="{E1C4C998-20A0-4B1A-BCC3-A5B65BB86958}"/>
    <dgm:cxn modelId="{0108DB1C-CFD1-49E4-8E24-81D958692E4D}" type="presOf" srcId="{37199682-7815-4D66-BD8D-85FC1994D37C}" destId="{31F57E06-78A3-4B87-B556-83FB321BD860}" srcOrd="0" destOrd="4" presId="urn:microsoft.com/office/officeart/2005/8/layout/process3"/>
    <dgm:cxn modelId="{8466A00A-B93C-4395-AB3A-8A69C386C725}" type="presOf" srcId="{8BF152E2-2138-4ED3-88AC-6E562CBD085C}" destId="{E1BDDE19-353F-4E0A-BBFF-1F1FFFAE1DF5}" srcOrd="0" destOrd="3" presId="urn:microsoft.com/office/officeart/2005/8/layout/process3"/>
    <dgm:cxn modelId="{12ACB99C-106D-49C2-B701-9C3D2ABB22B8}" type="presOf" srcId="{B3EFD4A5-9FA1-4ABE-B722-05162509509B}" destId="{BED237B2-53D4-4D7C-91D5-834A5D066781}" srcOrd="0" destOrd="0" presId="urn:microsoft.com/office/officeart/2005/8/layout/process3"/>
    <dgm:cxn modelId="{43DC8383-AEE5-490C-A8E5-1F216F2B8FE6}" srcId="{CD7942A0-B7D2-4B14-8FEA-55FC702F5BE7}" destId="{8EC937D8-BD76-4A12-A3E5-900D5C1E2E05}" srcOrd="1" destOrd="0" parTransId="{8265EE85-9851-494E-A6D3-1CDACE947DF3}" sibTransId="{B3EFD4A5-9FA1-4ABE-B722-05162509509B}"/>
    <dgm:cxn modelId="{E60ED60D-5FA2-4A53-AA91-4BCCF61E4ACF}" type="presOf" srcId="{CD7942A0-B7D2-4B14-8FEA-55FC702F5BE7}" destId="{9F36EBBF-4E0E-4012-A03D-831C92222ED8}" srcOrd="0" destOrd="0" presId="urn:microsoft.com/office/officeart/2005/8/layout/process3"/>
    <dgm:cxn modelId="{D1C00F60-79BA-4560-A9DB-C9F9E8CAA125}" srcId="{095A5E99-E976-4550-8F80-53CC813F2F5A}" destId="{E9897364-CE51-4B15-BC4B-556C6B7275A0}" srcOrd="2" destOrd="0" parTransId="{60B61BB6-84CF-4FAB-8FA5-493215B679EA}" sibTransId="{A0BCDF38-A369-4CB0-BB0A-00936399E5AB}"/>
    <dgm:cxn modelId="{CAC81A93-D248-48FD-81EB-F58FFDFC6383}" srcId="{8EC937D8-BD76-4A12-A3E5-900D5C1E2E05}" destId="{7E5B0923-8A91-416A-8A07-0030ECD75274}" srcOrd="3" destOrd="0" parTransId="{AC81D9BD-D962-49B9-88D9-0FD1855DDBD8}" sibTransId="{0AA5964A-7272-4BD6-9F0A-B959B7B6302D}"/>
    <dgm:cxn modelId="{DE83230F-4FD8-46C2-BFD7-243D6F5A2FF5}" srcId="{095A5E99-E976-4550-8F80-53CC813F2F5A}" destId="{0E9ECD12-0673-48A9-BED5-7B30E23C7E9E}" srcOrd="1" destOrd="0" parTransId="{E140A5A4-404B-41EA-97BA-FAA8F6E5AAA4}" sibTransId="{F5A2D68A-7504-4AF6-9952-28B5F0F0ABF6}"/>
    <dgm:cxn modelId="{3544FAC1-D125-432F-B2C9-DEF24CA532FB}" type="presOf" srcId="{9BA26255-F782-41FA-902C-02DE92417E96}" destId="{31F57E06-78A3-4B87-B556-83FB321BD860}" srcOrd="0" destOrd="5" presId="urn:microsoft.com/office/officeart/2005/8/layout/process3"/>
    <dgm:cxn modelId="{5937F9AF-7D32-4716-AC02-948252D293CF}" srcId="{8EC937D8-BD76-4A12-A3E5-900D5C1E2E05}" destId="{7A89BF81-1890-4E5E-963C-3D39B266EF33}" srcOrd="2" destOrd="0" parTransId="{20BADA50-28C4-46C2-B561-4333430217E2}" sibTransId="{728667DE-6212-479A-AED4-4BE56293B46A}"/>
    <dgm:cxn modelId="{65A044CD-16E0-4D5C-A5B6-69A4CEAEF660}" type="presOf" srcId="{E52AD06B-0AE7-4F45-82EB-0D340BF2B227}" destId="{507D4718-2C0D-4943-A968-EBBFEEAD3BF7}" srcOrd="0" destOrd="3" presId="urn:microsoft.com/office/officeart/2005/8/layout/process3"/>
    <dgm:cxn modelId="{F83A0A61-1FBF-4452-914A-C8C02DAB9B0E}" type="presOf" srcId="{7A89BF81-1890-4E5E-963C-3D39B266EF33}" destId="{31F57E06-78A3-4B87-B556-83FB321BD860}" srcOrd="0" destOrd="2" presId="urn:microsoft.com/office/officeart/2005/8/layout/process3"/>
    <dgm:cxn modelId="{6FCFF341-422B-489E-BCCB-5067D215E57D}" type="presOf" srcId="{7133ECF5-4190-4604-AA2F-03C9A0A9210F}" destId="{DD8E6924-A2A6-4968-9867-4B2A0BC7F6FC}" srcOrd="1" destOrd="0" presId="urn:microsoft.com/office/officeart/2005/8/layout/process3"/>
    <dgm:cxn modelId="{FBE694E0-C915-4039-8F85-DA85687D9A1E}" srcId="{8EC937D8-BD76-4A12-A3E5-900D5C1E2E05}" destId="{37199682-7815-4D66-BD8D-85FC1994D37C}" srcOrd="4" destOrd="0" parTransId="{D4ED9FBC-A721-42A2-B330-3D6D02142DAE}" sibTransId="{5E799C75-8234-45C6-ACFA-02010148F2FE}"/>
    <dgm:cxn modelId="{73358423-F060-451C-8FAD-B4335F451BE4}" srcId="{7133ECF5-4190-4604-AA2F-03C9A0A9210F}" destId="{3889EF29-340D-4CCC-8255-C38DB749D5B9}" srcOrd="0" destOrd="0" parTransId="{92F94F63-F0A0-494A-8E89-A6CD4FDF5AA1}" sibTransId="{7EEFBE55-0B8D-496C-AADD-9DBDA7E268A7}"/>
    <dgm:cxn modelId="{2F45E1D9-7049-492C-AE11-0ECC583D29FA}" type="presOf" srcId="{095A5E99-E976-4550-8F80-53CC813F2F5A}" destId="{B1B9A0C3-B7C2-4A35-AC8F-24E412CEFC6C}" srcOrd="1" destOrd="0" presId="urn:microsoft.com/office/officeart/2005/8/layout/process3"/>
    <dgm:cxn modelId="{D1A4D8E6-F04E-4AB1-8D0C-63DC7AB1E81F}" srcId="{CD7942A0-B7D2-4B14-8FEA-55FC702F5BE7}" destId="{095A5E99-E976-4550-8F80-53CC813F2F5A}" srcOrd="0" destOrd="0" parTransId="{03339A0D-5DC0-4B29-8353-C5AEBFD4DE86}" sibTransId="{8877691F-1B60-4485-9174-DDEC7EE68B70}"/>
    <dgm:cxn modelId="{011A9761-E983-4C7D-AB1D-2038261D8FF8}" srcId="{CD7942A0-B7D2-4B14-8FEA-55FC702F5BE7}" destId="{7133ECF5-4190-4604-AA2F-03C9A0A9210F}" srcOrd="2" destOrd="0" parTransId="{7D1B29D7-21DD-436A-8F7C-E87DE53C1431}" sibTransId="{46037378-034A-4662-877A-B53E1DA069A3}"/>
    <dgm:cxn modelId="{F2FA66C1-6220-4EC1-8F86-379E2F6BC98F}" srcId="{095A5E99-E976-4550-8F80-53CC813F2F5A}" destId="{E52AD06B-0AE7-4F45-82EB-0D340BF2B227}" srcOrd="3" destOrd="0" parTransId="{8A6C2C16-C6E6-469D-9A04-39A6AE305E7D}" sibTransId="{1F3F777C-CFFA-47B3-9863-0A228838B228}"/>
    <dgm:cxn modelId="{F9909EB6-513D-4850-AC47-790514F2B5B8}" srcId="{8EC937D8-BD76-4A12-A3E5-900D5C1E2E05}" destId="{9BA26255-F782-41FA-902C-02DE92417E96}" srcOrd="5" destOrd="0" parTransId="{FA01406A-D0BC-4365-86B2-0A41F3465DAA}" sibTransId="{75388366-B80C-4EA2-9719-A7C4C9283BFA}"/>
    <dgm:cxn modelId="{5147F980-E251-406F-83FE-7B2EEAD89DEA}" srcId="{8EC937D8-BD76-4A12-A3E5-900D5C1E2E05}" destId="{5AC2F242-2C17-4373-BE5F-718AA59A7844}" srcOrd="1" destOrd="0" parTransId="{F22145EE-14F2-4570-B219-641920031671}" sibTransId="{D4704DD9-203F-4C6A-8BA2-0A212B322119}"/>
    <dgm:cxn modelId="{8D9FDFCB-5AA2-4054-B968-81AFD272091B}" type="presOf" srcId="{7133ECF5-4190-4604-AA2F-03C9A0A9210F}" destId="{F8590B1C-3062-4F1F-BFE7-87A83787568E}" srcOrd="0" destOrd="0" presId="urn:microsoft.com/office/officeart/2005/8/layout/process3"/>
    <dgm:cxn modelId="{01C4C4D7-0EFF-4E3A-9E1A-9762CAB8F3DE}" type="presOf" srcId="{5AC2F242-2C17-4373-BE5F-718AA59A7844}" destId="{31F57E06-78A3-4B87-B556-83FB321BD860}" srcOrd="0" destOrd="1" presId="urn:microsoft.com/office/officeart/2005/8/layout/process3"/>
    <dgm:cxn modelId="{81E3D9F6-B62E-4457-A48C-FC2A4E163553}" type="presOf" srcId="{0BB91205-57D4-4E17-964B-0DC96D61221A}" destId="{E1BDDE19-353F-4E0A-BBFF-1F1FFFAE1DF5}" srcOrd="0" destOrd="1" presId="urn:microsoft.com/office/officeart/2005/8/layout/process3"/>
    <dgm:cxn modelId="{0C5DC34A-F5A0-4BDD-A9EC-8409B4736954}" type="presOf" srcId="{7E5B0923-8A91-416A-8A07-0030ECD75274}" destId="{31F57E06-78A3-4B87-B556-83FB321BD860}" srcOrd="0" destOrd="3" presId="urn:microsoft.com/office/officeart/2005/8/layout/process3"/>
    <dgm:cxn modelId="{936465AC-D044-4117-8459-D7297E3598DF}" type="presOf" srcId="{E9897364-CE51-4B15-BC4B-556C6B7275A0}" destId="{507D4718-2C0D-4943-A968-EBBFEEAD3BF7}" srcOrd="0" destOrd="2" presId="urn:microsoft.com/office/officeart/2005/8/layout/process3"/>
    <dgm:cxn modelId="{30D9ED01-6AC2-4C10-8B63-36BEA7A98DDA}" type="presOf" srcId="{B3EFD4A5-9FA1-4ABE-B722-05162509509B}" destId="{CC8060A2-156E-4DE5-9F77-E11C36088585}" srcOrd="1" destOrd="0" presId="urn:microsoft.com/office/officeart/2005/8/layout/process3"/>
    <dgm:cxn modelId="{B47F905D-B79B-48D5-B35F-4306AEDBFB9F}" srcId="{8EC937D8-BD76-4A12-A3E5-900D5C1E2E05}" destId="{10FB7AB8-B87A-4D1B-9B0B-167284B470A4}" srcOrd="0" destOrd="0" parTransId="{7583C404-5680-47F8-BFD2-413A822F99E2}" sibTransId="{B15A1933-6FBA-41C2-803F-00EF7B3AAA6D}"/>
    <dgm:cxn modelId="{85DDF71B-1AE1-4EE3-9A96-46A55C7675BE}" type="presOf" srcId="{C524E3B4-1FA0-4B56-84BA-299EE3BE5929}" destId="{E1BDDE19-353F-4E0A-BBFF-1F1FFFAE1DF5}" srcOrd="0" destOrd="2" presId="urn:microsoft.com/office/officeart/2005/8/layout/process3"/>
    <dgm:cxn modelId="{CE74BC88-C254-4FA8-B63B-269D03EF59C1}" type="presOf" srcId="{8EC937D8-BD76-4A12-A3E5-900D5C1E2E05}" destId="{E51BA76C-5543-4656-8078-0471681F3069}" srcOrd="0" destOrd="0" presId="urn:microsoft.com/office/officeart/2005/8/layout/process3"/>
    <dgm:cxn modelId="{1AF857FD-77A8-47FB-851F-E89745C488C7}" type="presOf" srcId="{10FB7AB8-B87A-4D1B-9B0B-167284B470A4}" destId="{31F57E06-78A3-4B87-B556-83FB321BD860}" srcOrd="0" destOrd="0" presId="urn:microsoft.com/office/officeart/2005/8/layout/process3"/>
    <dgm:cxn modelId="{7CCEB3B7-1870-4170-AE40-B7AC87605FC4}" srcId="{7133ECF5-4190-4604-AA2F-03C9A0A9210F}" destId="{C524E3B4-1FA0-4B56-84BA-299EE3BE5929}" srcOrd="2" destOrd="0" parTransId="{987620A8-7F60-4D0B-A077-F75C3A73BF1D}" sibTransId="{D75C05A0-0BEA-4A83-8B06-96C35CDDFA20}"/>
    <dgm:cxn modelId="{C516CA58-091E-4701-8B7A-F2AB5EC2A938}" type="presParOf" srcId="{9F36EBBF-4E0E-4012-A03D-831C92222ED8}" destId="{26627B34-E741-4C2D-9BE6-F43A1F2B986A}" srcOrd="0" destOrd="0" presId="urn:microsoft.com/office/officeart/2005/8/layout/process3"/>
    <dgm:cxn modelId="{4AA54427-C553-4175-970A-B25A59E07C34}" type="presParOf" srcId="{26627B34-E741-4C2D-9BE6-F43A1F2B986A}" destId="{A7405886-BA4F-4F8E-B6F1-05A35091796C}" srcOrd="0" destOrd="0" presId="urn:microsoft.com/office/officeart/2005/8/layout/process3"/>
    <dgm:cxn modelId="{ADF17101-E534-40C1-966D-6F7EB3B68641}" type="presParOf" srcId="{26627B34-E741-4C2D-9BE6-F43A1F2B986A}" destId="{B1B9A0C3-B7C2-4A35-AC8F-24E412CEFC6C}" srcOrd="1" destOrd="0" presId="urn:microsoft.com/office/officeart/2005/8/layout/process3"/>
    <dgm:cxn modelId="{1BC7AD20-5F33-477A-9D7D-01D06211EFF5}" type="presParOf" srcId="{26627B34-E741-4C2D-9BE6-F43A1F2B986A}" destId="{507D4718-2C0D-4943-A968-EBBFEEAD3BF7}" srcOrd="2" destOrd="0" presId="urn:microsoft.com/office/officeart/2005/8/layout/process3"/>
    <dgm:cxn modelId="{CABDE825-13BD-42E2-A985-20809CC8C46F}" type="presParOf" srcId="{9F36EBBF-4E0E-4012-A03D-831C92222ED8}" destId="{BFE91FC2-E621-4758-A82F-E93DBE31B7DF}" srcOrd="1" destOrd="0" presId="urn:microsoft.com/office/officeart/2005/8/layout/process3"/>
    <dgm:cxn modelId="{40A49257-7648-4813-A3FC-19B05B54DC00}" type="presParOf" srcId="{BFE91FC2-E621-4758-A82F-E93DBE31B7DF}" destId="{3CAE0B0B-6AA1-4453-B396-1E14181A10F8}" srcOrd="0" destOrd="0" presId="urn:microsoft.com/office/officeart/2005/8/layout/process3"/>
    <dgm:cxn modelId="{EF03FD0A-1064-4E6C-A42D-5DBF0F4F7BA1}" type="presParOf" srcId="{9F36EBBF-4E0E-4012-A03D-831C92222ED8}" destId="{99CE9E94-C890-4D48-A53B-3F0DF37BCA41}" srcOrd="2" destOrd="0" presId="urn:microsoft.com/office/officeart/2005/8/layout/process3"/>
    <dgm:cxn modelId="{1B5AFCD0-7FDE-44B5-B4E3-23F8F284AB00}" type="presParOf" srcId="{99CE9E94-C890-4D48-A53B-3F0DF37BCA41}" destId="{E51BA76C-5543-4656-8078-0471681F3069}" srcOrd="0" destOrd="0" presId="urn:microsoft.com/office/officeart/2005/8/layout/process3"/>
    <dgm:cxn modelId="{BC720F71-510A-491D-B222-3E778117A715}" type="presParOf" srcId="{99CE9E94-C890-4D48-A53B-3F0DF37BCA41}" destId="{1435D6DB-8677-4885-85F9-3632BA6BF24A}" srcOrd="1" destOrd="0" presId="urn:microsoft.com/office/officeart/2005/8/layout/process3"/>
    <dgm:cxn modelId="{D71BF146-2132-459C-ACDB-BEF4F7BCF142}" type="presParOf" srcId="{99CE9E94-C890-4D48-A53B-3F0DF37BCA41}" destId="{31F57E06-78A3-4B87-B556-83FB321BD860}" srcOrd="2" destOrd="0" presId="urn:microsoft.com/office/officeart/2005/8/layout/process3"/>
    <dgm:cxn modelId="{FF7D7FC3-6D0D-4486-ABC9-DF4D29D8A8FC}" type="presParOf" srcId="{9F36EBBF-4E0E-4012-A03D-831C92222ED8}" destId="{BED237B2-53D4-4D7C-91D5-834A5D066781}" srcOrd="3" destOrd="0" presId="urn:microsoft.com/office/officeart/2005/8/layout/process3"/>
    <dgm:cxn modelId="{4D451448-2660-49FE-821A-E813FCDB847C}" type="presParOf" srcId="{BED237B2-53D4-4D7C-91D5-834A5D066781}" destId="{CC8060A2-156E-4DE5-9F77-E11C36088585}" srcOrd="0" destOrd="0" presId="urn:microsoft.com/office/officeart/2005/8/layout/process3"/>
    <dgm:cxn modelId="{99403FAD-E285-449A-AA2C-8380E1566692}" type="presParOf" srcId="{9F36EBBF-4E0E-4012-A03D-831C92222ED8}" destId="{B5DD17E6-F701-4B88-91E9-5C5E34055481}" srcOrd="4" destOrd="0" presId="urn:microsoft.com/office/officeart/2005/8/layout/process3"/>
    <dgm:cxn modelId="{E96194BD-32CE-4175-8695-F3C638DFC3DC}" type="presParOf" srcId="{B5DD17E6-F701-4B88-91E9-5C5E34055481}" destId="{F8590B1C-3062-4F1F-BFE7-87A83787568E}" srcOrd="0" destOrd="0" presId="urn:microsoft.com/office/officeart/2005/8/layout/process3"/>
    <dgm:cxn modelId="{1608C9B2-B047-44C6-96A5-2C61847A84E1}" type="presParOf" srcId="{B5DD17E6-F701-4B88-91E9-5C5E34055481}" destId="{DD8E6924-A2A6-4968-9867-4B2A0BC7F6FC}" srcOrd="1" destOrd="0" presId="urn:microsoft.com/office/officeart/2005/8/layout/process3"/>
    <dgm:cxn modelId="{6A2FC08C-32AB-4A6A-8AF1-121D08656455}" type="presParOf" srcId="{B5DD17E6-F701-4B88-91E9-5C5E34055481}" destId="{E1BDDE19-353F-4E0A-BBFF-1F1FFFAE1DF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9A0C3-B7C2-4A35-AC8F-24E412CEFC6C}">
      <dsp:nvSpPr>
        <dsp:cNvPr id="0" name=""/>
        <dsp:cNvSpPr/>
      </dsp:nvSpPr>
      <dsp:spPr>
        <a:xfrm>
          <a:off x="119761" y="487301"/>
          <a:ext cx="2478545" cy="1478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rtlCol="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Подготовтельный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(октябрь 2020)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9761" y="487301"/>
        <a:ext cx="2478545" cy="985874"/>
      </dsp:txXfrm>
    </dsp:sp>
    <dsp:sp modelId="{507D4718-2C0D-4943-A968-EBBFEEAD3BF7}">
      <dsp:nvSpPr>
        <dsp:cNvPr id="0" name=""/>
        <dsp:cNvSpPr/>
      </dsp:nvSpPr>
      <dsp:spPr>
        <a:xfrm>
          <a:off x="513105" y="1473175"/>
          <a:ext cx="2478545" cy="466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обучающихся с проектом.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 функций и обязанностей по реализации проекта.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работы на платформе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Дискорт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(онлайн конференции, ведение чата) и в социальной сети ВК.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699" y="1545769"/>
        <a:ext cx="2333357" cy="4520412"/>
      </dsp:txXfrm>
    </dsp:sp>
    <dsp:sp modelId="{BFE91FC2-E621-4758-A82F-E93DBE31B7DF}">
      <dsp:nvSpPr>
        <dsp:cNvPr id="0" name=""/>
        <dsp:cNvSpPr/>
      </dsp:nvSpPr>
      <dsp:spPr>
        <a:xfrm>
          <a:off x="2945467" y="671695"/>
          <a:ext cx="735981" cy="6170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45467" y="795112"/>
        <a:ext cx="550855" cy="370252"/>
      </dsp:txXfrm>
    </dsp:sp>
    <dsp:sp modelId="{1435D6DB-8677-4885-85F9-3632BA6BF24A}">
      <dsp:nvSpPr>
        <dsp:cNvPr id="0" name=""/>
        <dsp:cNvSpPr/>
      </dsp:nvSpPr>
      <dsp:spPr>
        <a:xfrm>
          <a:off x="3986950" y="487301"/>
          <a:ext cx="2478545" cy="1478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rtlCol="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Основной (ноябрь 2020-апрель 2020 гг)</a:t>
          </a:r>
        </a:p>
        <a:p>
          <a:pPr lvl="0" algn="l" rtl="0">
            <a:spcBef>
              <a:spcPct val="0"/>
            </a:spcBef>
          </a:pPr>
          <a:endParaRPr lang="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986950" y="487301"/>
        <a:ext cx="2478545" cy="985874"/>
      </dsp:txXfrm>
    </dsp:sp>
    <dsp:sp modelId="{31F57E06-78A3-4B87-B556-83FB321BD860}">
      <dsp:nvSpPr>
        <dsp:cNvPr id="0" name=""/>
        <dsp:cNvSpPr/>
      </dsp:nvSpPr>
      <dsp:spPr>
        <a:xfrm>
          <a:off x="4494604" y="1473175"/>
          <a:ext cx="2478545" cy="466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эскиза оформления участка.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эскизов малых архитектурных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 3 д принтере готовых моделей.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3 д ручкой цветников и деревьев, требующие более точечной работы.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Сборка макета.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7198" y="1545769"/>
        <a:ext cx="2333357" cy="4520412"/>
      </dsp:txXfrm>
    </dsp:sp>
    <dsp:sp modelId="{BED237B2-53D4-4D7C-91D5-834A5D066781}">
      <dsp:nvSpPr>
        <dsp:cNvPr id="0" name=""/>
        <dsp:cNvSpPr/>
      </dsp:nvSpPr>
      <dsp:spPr>
        <a:xfrm>
          <a:off x="6841234" y="671695"/>
          <a:ext cx="796565" cy="617086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41234" y="795112"/>
        <a:ext cx="611439" cy="370252"/>
      </dsp:txXfrm>
    </dsp:sp>
    <dsp:sp modelId="{DD8E6924-A2A6-4968-9867-4B2A0BC7F6FC}">
      <dsp:nvSpPr>
        <dsp:cNvPr id="0" name=""/>
        <dsp:cNvSpPr/>
      </dsp:nvSpPr>
      <dsp:spPr>
        <a:xfrm>
          <a:off x="7968449" y="487301"/>
          <a:ext cx="2478545" cy="1478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rtlCol="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Заключительный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(май 2020 год)</a:t>
          </a:r>
        </a:p>
        <a:p>
          <a:pPr lvl="0" algn="l" rtl="0">
            <a:spcBef>
              <a:spcPct val="0"/>
            </a:spcBef>
          </a:pPr>
          <a:endParaRPr lang="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968449" y="487301"/>
        <a:ext cx="2478545" cy="985874"/>
      </dsp:txXfrm>
    </dsp:sp>
    <dsp:sp modelId="{E1BDDE19-353F-4E0A-BBFF-1F1FFFAE1DF5}">
      <dsp:nvSpPr>
        <dsp:cNvPr id="0" name=""/>
        <dsp:cNvSpPr/>
      </dsp:nvSpPr>
      <dsp:spPr>
        <a:xfrm>
          <a:off x="8476103" y="1587483"/>
          <a:ext cx="2478545" cy="466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полученных результатов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над ошибками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Защита макета на итоговом мероприятии.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48697" y="1660077"/>
        <a:ext cx="2333357" cy="4520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0.8218</cdr:x>
      <cdr:y>0.07227</cdr:y>
    </cdr:from>
    <cdr:to>
      <cdr:x>0.82428</cdr:x>
      <cdr:y>1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8839201" y="391584"/>
          <a:ext cx="26642" cy="502708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0.92452</cdr:x>
      <cdr:y>0.07227</cdr:y>
    </cdr:from>
    <cdr:to>
      <cdr:x>0.92582</cdr:x>
      <cdr:y>0.98559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>
          <a:off x="9944101" y="391584"/>
          <a:ext cx="13942" cy="4949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0.02362</cdr:x>
      <cdr:y>0.00411</cdr:y>
    </cdr:from>
    <cdr:to>
      <cdr:x>0.95286</cdr:x>
      <cdr:y>0.07227</cdr:y>
    </cdr:to>
    <cdr:grpSp>
      <cdr:nvGrpSpPr>
        <cdr:cNvPr id="22" name="Группа 21"/>
        <cdr:cNvGrpSpPr/>
      </cdr:nvGrpSpPr>
      <cdr:grpSpPr>
        <a:xfrm xmlns:a="http://schemas.openxmlformats.org/drawingml/2006/main">
          <a:off x="239329" y="19859"/>
          <a:ext cx="9417537" cy="329611"/>
          <a:chOff x="201840" y="19731"/>
          <a:chExt cx="7942360" cy="327494"/>
        </a:xfrm>
      </cdr:grpSpPr>
      <cdr:sp macro="" textlink="">
        <cdr:nvSpPr>
          <cdr:cNvPr id="2" name="TextBox 13"/>
          <cdr:cNvSpPr txBox="1"/>
        </cdr:nvSpPr>
        <cdr:spPr>
          <a:xfrm xmlns:a="http://schemas.openxmlformats.org/drawingml/2006/main">
            <a:off x="1657446" y="19731"/>
            <a:ext cx="747128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4" name="TextBox 13"/>
          <cdr:cNvSpPr txBox="1"/>
        </cdr:nvSpPr>
        <cdr:spPr>
          <a:xfrm xmlns:a="http://schemas.openxmlformats.org/drawingml/2006/main">
            <a:off x="2510393" y="19731"/>
            <a:ext cx="816249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5" name="TextBox 13"/>
          <cdr:cNvSpPr txBox="1"/>
        </cdr:nvSpPr>
        <cdr:spPr>
          <a:xfrm xmlns:a="http://schemas.openxmlformats.org/drawingml/2006/main">
            <a:off x="3519049" y="19731"/>
            <a:ext cx="737702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6" name="TextBox 13"/>
          <cdr:cNvSpPr txBox="1"/>
        </cdr:nvSpPr>
        <cdr:spPr>
          <a:xfrm xmlns:a="http://schemas.openxmlformats.org/drawingml/2006/main">
            <a:off x="4329001" y="19731"/>
            <a:ext cx="832279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7" name="TextBox 13"/>
          <cdr:cNvSpPr txBox="1"/>
        </cdr:nvSpPr>
        <cdr:spPr>
          <a:xfrm xmlns:a="http://schemas.openxmlformats.org/drawingml/2006/main">
            <a:off x="5325739" y="19731"/>
            <a:ext cx="593432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12" name="TextBox 13"/>
          <cdr:cNvSpPr txBox="1"/>
        </cdr:nvSpPr>
        <cdr:spPr>
          <a:xfrm xmlns:a="http://schemas.openxmlformats.org/drawingml/2006/main">
            <a:off x="6193647" y="19731"/>
            <a:ext cx="752129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sp macro="" textlink="">
        <cdr:nvSpPr>
          <cdr:cNvPr id="13" name="TextBox 13"/>
          <cdr:cNvSpPr txBox="1"/>
        </cdr:nvSpPr>
        <cdr:spPr>
          <a:xfrm xmlns:a="http://schemas.openxmlformats.org/drawingml/2006/main">
            <a:off x="7182973" y="19731"/>
            <a:ext cx="521297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  <cdr:cxnSp macro="">
        <cdr:nvCxnSpPr>
          <cdr:cNvPr id="18" name="Прямая соединительная линия 17"/>
          <cdr:cNvCxnSpPr/>
        </cdr:nvCxnSpPr>
        <cdr:spPr>
          <a:xfrm xmlns:a="http://schemas.openxmlformats.org/drawingml/2006/main">
            <a:off x="201840" y="347225"/>
            <a:ext cx="7942360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6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4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1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8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0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6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F380-B17A-49A9-935F-97AB99A0B6F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73D8-8D3C-4FCE-933E-2002C6E75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5.wdp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5.jpeg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450" y="2158315"/>
            <a:ext cx="11557000" cy="23876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Инновационный образовательный проект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«Организация групповой дистанционной формы взаимодействия в проектной деятельности естественнонаучной и технической направленности»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57900"/>
            <a:ext cx="6413500" cy="80010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Буланаш,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0"/>
            <a:ext cx="1129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образовательное учреждение дополнительного образования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«Центр образования и профессиональной ориентации»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18288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76950" y="46155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Авторы проекта: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Типаева Е.Н. – педагог дополнительного образования,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Сердюк В.С. – преподаватель.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0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5305" y="323334"/>
            <a:ext cx="2899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599" y="1517134"/>
            <a:ext cx="4884094" cy="5078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Группа «Растениеводство: садовник 2 разряда»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49900" y="1517133"/>
            <a:ext cx="6419850" cy="5078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Студия 3д моделирования,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9 -12 лет.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Студия Объёмное моделирование 3д ручкой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9-12 лет.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23333" r="20833" b="7963"/>
          <a:stretch/>
        </p:blipFill>
        <p:spPr>
          <a:xfrm rot="5400000">
            <a:off x="5395665" y="2670291"/>
            <a:ext cx="3674866" cy="3091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00255" y="2837996"/>
            <a:ext cx="3674866" cy="2756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54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7630" y="361434"/>
            <a:ext cx="4392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 этап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s://3dreams.com.ua/wp-content/uploads/2014/04/IMG_41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5635"/>
          <a:stretch/>
        </p:blipFill>
        <p:spPr bwMode="auto">
          <a:xfrm>
            <a:off x="516568" y="1955800"/>
            <a:ext cx="6080438" cy="321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ogddt.3dn.ru/_bl/0/25704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628775"/>
            <a:ext cx="3169444" cy="422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9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6144" y="247134"/>
            <a:ext cx="5014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0100" y="1333500"/>
            <a:ext cx="10401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«Растениеводство: садовник 2 разряда»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устойчивого интереса заниматься понравившимся видом деятельности на более профессиональном уровне.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Студия «Объёмное моделирование 3д ручкой»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научатся работать с 3д ручкой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Студия  «3д моделирование»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научатся работать с программным обеспечением SketchUp и Tinkercad, Компас 3Д.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6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072" y="218992"/>
            <a:ext cx="92284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Материально-техническое обеспечение проекта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3082" name="Picture 10" descr="https://img2.freepng.ru/20180429/txw/kisspng-computer-mouse-interactive-whiteboard-dry-erase-bo-5ae59e917ef2e9.2355374415249977775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72" y="1106699"/>
            <a:ext cx="4476142" cy="34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yuga.ru/media/90/af/phone_new_b16__uco1z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92" y="4827434"/>
            <a:ext cx="2200274" cy="15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hvylya.net/images/2015/11/24/f1Oun6dyVrp5SalRbbkcxCnqo56cm91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img2.freepng.ru/20180128/uww/kisspng-laptop-personal-computer-usb-desktop-computer-comp-desktop-pc-5a6d621c60a694.97184326151711798039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10000" r="9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4195" b="15038"/>
          <a:stretch/>
        </p:blipFill>
        <p:spPr bwMode="auto">
          <a:xfrm>
            <a:off x="6220437" y="2130170"/>
            <a:ext cx="3003548" cy="248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get-mpic/1382936/img_id2736259733142035644.jpeg/ori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7" y="2856394"/>
            <a:ext cx="2222500" cy="147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banner2.cleanpng.com/20180629/lpa/kisspng-printer-3d-printing-fab-lab-machine-impress-5b35d070140589.16886751153025342408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000" b="96875" l="10000" r="95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22637" r="14041"/>
          <a:stretch/>
        </p:blipFill>
        <p:spPr bwMode="auto">
          <a:xfrm>
            <a:off x="9273392" y="2333769"/>
            <a:ext cx="2563210" cy="24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https://turbo-mall.ru/wp-content/uploads/2020/03/myriwel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8" descr="https://3dsn.ru/image/cache/catalog/3d/76ee3de97a1b8b903319b7c013d8c877/af321c36cd57dafc6e390585dd4b49a8/d9f61279b8182ce2acbd0d88a5ff8918/5d4242045984e7fd76d98fe25e0a42fb-720x72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https://becompact.ru/upload/iblock/77b/77b4ef5c06be06ad6976d4a34057874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54" y="5209166"/>
            <a:ext cx="3364714" cy="12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3dreams.com.ua/ua/wp-content/uploads/2013/12/3D-%D1%80%D1%83%D1%87%D0%BA%D0%B0-Myriwell-RP100A-%D0%BF%D0%BE%D0%BC%D0%B0%D1%80%D0%B0%D0%BD%D1%87%D0%B5%D0%B2%D0%B0-%D0%BA%D1%83%D0%BF%D0%B8%D1%82%D1%8C-%D1%83%D0%BA%D1%80%D0%B0%D0%B8%D0%BD%D0%B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4607">
            <a:off x="4872205" y="4084498"/>
            <a:ext cx="2866319" cy="28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2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1525" y="209034"/>
            <a:ext cx="601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проекта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4955" y="5010209"/>
            <a:ext cx="4787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ДО «Центр образования и профессиональной ориентации»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Типаева Елена Николаевна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деятельности 8 лет.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квалификационная категория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69654" y="5010209"/>
            <a:ext cx="4622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ДО «Центр образования и профессиональной ориентации»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Сердюк Вера Сергеевна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деятельности 8 лет.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 b="26481"/>
          <a:stretch/>
        </p:blipFill>
        <p:spPr>
          <a:xfrm>
            <a:off x="1678205" y="978838"/>
            <a:ext cx="3225800" cy="3846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17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0713" y="577334"/>
            <a:ext cx="4419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проекта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8206" y="1707634"/>
            <a:ext cx="6804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универсальных учебных действий,</a:t>
            </a:r>
          </a:p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посредством дистанционного обучения.</a:t>
            </a:r>
            <a:endParaRPr lang="ru-RU" sz="2400" dirty="0"/>
          </a:p>
        </p:txBody>
      </p:sp>
      <p:pic>
        <p:nvPicPr>
          <p:cNvPr id="4098" name="Picture 2" descr="https://1kommunist.ru/wp-content/uploads/2020/06/dist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12" y="2538631"/>
            <a:ext cx="4381588" cy="39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sy.shkola4-baikonur.ru/images/kisspng-reading-book-isometric-projection-isometric-business-element-5aeda0317ef1784603423815255224815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www.mreal.tln.edu.ee/ru/images/images/images/diplom2020%2004_20%201koht.jpg/prazdnik%202020.jpg/Distants-obucheni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" y="3256302"/>
            <a:ext cx="5735071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4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200" y="2063234"/>
            <a:ext cx="4470400" cy="41549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Группа профессионального обучения «Растениеводство садовник 2 разряда», 14 -18 лет.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Сердюк В.С. – преподаватель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5284" y="996434"/>
            <a:ext cx="8326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Адресная направленность (целевая группа)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65700" y="2063234"/>
            <a:ext cx="6927850" cy="41549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Студия 3д моделирования,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9 -12 лет.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Студия Объёмное моделирование 3д ручкой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9-12 лет.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Типаева Е.Н. – педагог дополнительного образования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50" y="3330875"/>
            <a:ext cx="2990850" cy="1989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25" y="3290501"/>
            <a:ext cx="29718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image.freepik.com/free-photo/agriculture-growing-plants-plant-seedling-plants-growing-fertile-soil_34168-2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7" y="3330875"/>
            <a:ext cx="2985933" cy="1989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5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318" y="488434"/>
            <a:ext cx="336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Новизна проекта</a:t>
            </a:r>
            <a:endParaRPr lang="ru-RU" sz="3200" dirty="0"/>
          </a:p>
        </p:txBody>
      </p:sp>
      <p:pic>
        <p:nvPicPr>
          <p:cNvPr id="5122" name="Picture 2" descr="https://static.wixstatic.com/media/3f5205_973da3b82bce480ba429c229e0c7f973~mv2.jpg/v1/fit/w_900,h_900,al_c,q_80/fi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4"/>
          <a:stretch/>
        </p:blipFill>
        <p:spPr bwMode="auto">
          <a:xfrm>
            <a:off x="3357804" y="1282700"/>
            <a:ext cx="6086475" cy="5346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8770" y="274221"/>
            <a:ext cx="2820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Проекта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5837" y="1153775"/>
            <a:ext cx="104775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групповой формы дистанционного взаимодействия обучающихся, в совместной проектной деятельности на примере создания трехмерной модели ландшафтного макета.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s://avatars.mds.yandex.net/get-zen_doc/1911692/pub_5e3d2e3f25e56d39395d8af5_5e3d2e89f125f44a78008d93/scale_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360700"/>
            <a:ext cx="5324474" cy="43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.userapi.com/K1oGc_JHnXP9dkmQ0HCv_VW9PINvkmtzjuhf7Q/Prfqs_ZnVw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99" y="3110547"/>
            <a:ext cx="4105275" cy="3078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2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3001" y="272534"/>
            <a:ext cx="3158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Задачи Проекта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282378"/>
            <a:ext cx="11137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Организовать групповую работу обучающихся, сочетая различные знания, навыки и таланты детей, используя сильные стороны каждой группы для выполнения проектного задания.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Научить методам командной работы.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Сформировать у обучающихся коммуникативную компетентность в общении и сотрудничестве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старшего и среднего возраста.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Разработать, создать, представить ландшафтный макет трехмерной модели по средствам прототипирования.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0181" y="0"/>
            <a:ext cx="5407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Этапы  реализации проекта</a:t>
            </a:r>
            <a:endParaRPr lang="ru-RU" sz="3200" dirty="0"/>
          </a:p>
        </p:txBody>
      </p:sp>
      <p:graphicFrame>
        <p:nvGraphicFramePr>
          <p:cNvPr id="4" name="Объект 4" descr="Ступенчатый процесс с тремя задачами, расположенными одна под другой. Две направленные вниз стрелки указывают на переход от первой задачи ко второй и от второй к третьей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947408"/>
              </p:ext>
            </p:extLst>
          </p:nvPr>
        </p:nvGraphicFramePr>
        <p:xfrm>
          <a:off x="743852" y="450334"/>
          <a:ext cx="10960100" cy="662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70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01600" y="1133097"/>
            <a:ext cx="10134600" cy="4835903"/>
            <a:chOff x="443242" y="1135618"/>
            <a:chExt cx="10755923" cy="5418667"/>
          </a:xfrm>
        </p:grpSpPr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929632770"/>
                </p:ext>
              </p:extLst>
            </p:nvPr>
          </p:nvGraphicFramePr>
          <p:xfrm>
            <a:off x="443242" y="1135618"/>
            <a:ext cx="10755923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498600" y="1135618"/>
              <a:ext cx="1033324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Октябрь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Ромб 15"/>
          <p:cNvSpPr/>
          <p:nvPr/>
        </p:nvSpPr>
        <p:spPr>
          <a:xfrm>
            <a:off x="9664700" y="1769760"/>
            <a:ext cx="457200" cy="647701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>
            <a:off x="9664700" y="4288826"/>
            <a:ext cx="457200" cy="64770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267292" y="1677984"/>
            <a:ext cx="1830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Вехи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ажные события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7292" y="4274846"/>
            <a:ext cx="2121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7900" y="1577970"/>
            <a:ext cx="1015472" cy="200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77900" y="2006259"/>
            <a:ext cx="1015472" cy="179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7900" y="2400301"/>
            <a:ext cx="1015472" cy="20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Соединительная линия уступом 38"/>
          <p:cNvCxnSpPr>
            <a:stCxn id="24" idx="3"/>
          </p:cNvCxnSpPr>
          <p:nvPr/>
        </p:nvCxnSpPr>
        <p:spPr>
          <a:xfrm>
            <a:off x="3501454" y="2877627"/>
            <a:ext cx="2549335" cy="167025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93372" y="2768379"/>
            <a:ext cx="1508082" cy="218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24118" y="3607867"/>
            <a:ext cx="4568782" cy="244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92518" y="3145409"/>
            <a:ext cx="1508082" cy="218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1659" y="4056351"/>
            <a:ext cx="1508082" cy="218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50789" y="4438633"/>
            <a:ext cx="1508082" cy="218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72350" y="4861095"/>
            <a:ext cx="952500" cy="218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547100" y="5127029"/>
            <a:ext cx="850900" cy="20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559800" y="5461000"/>
            <a:ext cx="850900" cy="20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4088638" y="1493531"/>
            <a:ext cx="246041" cy="27622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омб 32"/>
          <p:cNvSpPr/>
          <p:nvPr/>
        </p:nvSpPr>
        <p:spPr>
          <a:xfrm>
            <a:off x="9541679" y="5427474"/>
            <a:ext cx="246041" cy="27622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омб 33"/>
          <p:cNvSpPr/>
          <p:nvPr/>
        </p:nvSpPr>
        <p:spPr>
          <a:xfrm>
            <a:off x="7214077" y="4409766"/>
            <a:ext cx="246041" cy="27622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омб 34"/>
          <p:cNvSpPr/>
          <p:nvPr/>
        </p:nvSpPr>
        <p:spPr>
          <a:xfrm>
            <a:off x="1993372" y="2257990"/>
            <a:ext cx="260350" cy="343587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омб 35"/>
          <p:cNvSpPr/>
          <p:nvPr/>
        </p:nvSpPr>
        <p:spPr>
          <a:xfrm>
            <a:off x="3916384" y="3508973"/>
            <a:ext cx="260350" cy="343587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омб 36"/>
          <p:cNvSpPr/>
          <p:nvPr/>
        </p:nvSpPr>
        <p:spPr>
          <a:xfrm>
            <a:off x="5269972" y="2678207"/>
            <a:ext cx="260350" cy="343587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Соединительная линия уступом 41"/>
          <p:cNvCxnSpPr>
            <a:stCxn id="25" idx="3"/>
          </p:cNvCxnSpPr>
          <p:nvPr/>
        </p:nvCxnSpPr>
        <p:spPr>
          <a:xfrm>
            <a:off x="6692900" y="3730214"/>
            <a:ext cx="644198" cy="69398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5719743" y="4165600"/>
            <a:ext cx="532493" cy="273033"/>
          </a:xfrm>
          <a:prstGeom prst="bentConnector3">
            <a:avLst>
              <a:gd name="adj1" fmla="val 1000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21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6305" y="139412"/>
            <a:ext cx="3928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Содержание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Проекта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44070" y="354855"/>
            <a:ext cx="27699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 этап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3859937"/>
            <a:ext cx="1150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совместной работы группы «Растениеводство: садовник 2 разряда» и студий «3д моделирование», «Объёмное моделирование 3 д ручкой» по созданию реалистичной трехмерной модели ландшафтного макета с использованием современных технологий 3д печати и художественного оформления с природным материалом</a:t>
            </a:r>
            <a:endParaRPr lang="ru-RU" sz="2800" dirty="0"/>
          </a:p>
        </p:txBody>
      </p:sp>
      <p:pic>
        <p:nvPicPr>
          <p:cNvPr id="6146" name="Picture 2" descr="https://i.playground.ru/p/UlYWkvAwThBIQJE5pdlwr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16" y="1739900"/>
            <a:ext cx="2328076" cy="130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layground.ru/p/UbLVi4hVQF07nJtKFGgTy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99" y="1739900"/>
            <a:ext cx="2114575" cy="1321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1.pngfuel.com/png/453/817/197/interview-icon-icon-design-computer-software-computer-program-job-interview-yellow-text-area-png-clip-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73" y="1410509"/>
            <a:ext cx="2555851" cy="22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s://www.seekpng.com/png/full/824-8247877_demonstrationicon-icon-train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s://static.tildacdn.com/tild3265-6261-4531-b837-633535393661/obuchen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46" y="1739900"/>
            <a:ext cx="1814226" cy="18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28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430</Words>
  <Application>Microsoft Office PowerPoint</Application>
  <PresentationFormat>Широкоэкранный</PresentationFormat>
  <Paragraphs>126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Инновационный образовательный проект  «Организация групповой дистанционной формы взаимодействия в проектной деятельности естественнонаучной и технической направленности»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образовательный проект  «Организация групповой дистанционной формы взаимодействия в проектной деятельности естественнонаучной и технической направленности»</dc:title>
  <dc:creator>User</dc:creator>
  <cp:lastModifiedBy>User</cp:lastModifiedBy>
  <cp:revision>18</cp:revision>
  <dcterms:created xsi:type="dcterms:W3CDTF">2020-09-29T13:22:14Z</dcterms:created>
  <dcterms:modified xsi:type="dcterms:W3CDTF">2020-09-29T17:13:34Z</dcterms:modified>
</cp:coreProperties>
</file>