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1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2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0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4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7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0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9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3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67E0-D4B9-440F-BDF8-630942E06E4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3CDE-716C-480D-A848-834D3644E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804" y="509244"/>
            <a:ext cx="9144000" cy="23045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Пошаговый алгоритм сдачи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 педагогу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 компьютера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xn--d1aqsa.xn--p1ai/wp-content/uploads/2020/03/googleclassroo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20" y="3157118"/>
            <a:ext cx="6200704" cy="32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3041097" y="103837"/>
            <a:ext cx="6373415" cy="810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Муниципальное автономное образовательное учреждение дополнительного образования </a:t>
            </a:r>
          </a:p>
          <a:p>
            <a:pPr>
              <a:lnSpc>
                <a:spcPct val="11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«Центр образования и профессиональной ориентации»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на сайт 1 эмблема"/>
          <p:cNvPicPr>
            <a:picLocks noChangeAspect="1" noChangeArrowheads="1"/>
          </p:cNvPicPr>
          <p:nvPr/>
        </p:nvPicPr>
        <p:blipFill>
          <a:blip r:embed="rId3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75" y="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4636" y="1860976"/>
            <a:ext cx="8146336" cy="478191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580816"/>
              </a:avLst>
            </a:prstTxWarp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д</a:t>
            </a:r>
            <a:r>
              <a:rPr lang="ru-RU" sz="3600" dirty="0" smtClean="0">
                <a:solidFill>
                  <a:srgbClr val="FF0000"/>
                </a:solidFill>
              </a:rPr>
              <a:t>ля обучающихся и родителей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3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5315" y="24724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9.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83249" y="2519787"/>
            <a:ext cx="2729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1. Выделяем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необходимый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файл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61" t="979" r="28439" b="18654"/>
          <a:stretch/>
        </p:blipFill>
        <p:spPr>
          <a:xfrm>
            <a:off x="562062" y="1023457"/>
            <a:ext cx="8095377" cy="551156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800000">
            <a:off x="6610112" y="3086107"/>
            <a:ext cx="2146710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121171" y="4800875"/>
            <a:ext cx="2591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2. Нажимаем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открыть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1718694">
            <a:off x="6245757" y="4932371"/>
            <a:ext cx="2757583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3238" y="4380719"/>
            <a:ext cx="872610" cy="33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9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216" t="1200" r="12095" b="14716"/>
          <a:stretch/>
        </p:blipFill>
        <p:spPr>
          <a:xfrm>
            <a:off x="551935" y="832022"/>
            <a:ext cx="9959546" cy="5766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5315" y="247247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10.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45295" y="3251120"/>
            <a:ext cx="342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Если фото работ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или файлов несколько,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то добавляем этой клавишей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536479">
            <a:off x="3131851" y="5963229"/>
            <a:ext cx="1711995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4586" y="5954582"/>
            <a:ext cx="872610" cy="33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67303" y="5662195"/>
            <a:ext cx="206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агружаем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08267" y="3251120"/>
            <a:ext cx="1597160" cy="33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536517">
            <a:off x="3478823" y="3562777"/>
            <a:ext cx="654468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0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5315" y="247247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11.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86" t="857" r="12602" b="18286"/>
          <a:stretch/>
        </p:blipFill>
        <p:spPr>
          <a:xfrm>
            <a:off x="740323" y="994093"/>
            <a:ext cx="10059802" cy="554512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745000" y="3361453"/>
            <a:ext cx="1961061" cy="405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3811344">
            <a:off x="8548246" y="4065561"/>
            <a:ext cx="1200481" cy="2800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25530" y="4862920"/>
            <a:ext cx="2318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Отправляем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работу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педагогу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40931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79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2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30" t="480" r="19418" b="50041"/>
          <a:stretch/>
        </p:blipFill>
        <p:spPr>
          <a:xfrm>
            <a:off x="2856433" y="1470416"/>
            <a:ext cx="9247974" cy="33932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774055" y="2619216"/>
            <a:ext cx="2267502" cy="1095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73361" y="477794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1.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7751" y="5165124"/>
            <a:ext cx="558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Выбираем студию в которой занимаемся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8056712">
            <a:off x="2106483" y="4182793"/>
            <a:ext cx="168361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2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40" t="840" r="13649" b="16397"/>
          <a:stretch/>
        </p:blipFill>
        <p:spPr>
          <a:xfrm>
            <a:off x="1243915" y="906161"/>
            <a:ext cx="8851481" cy="509922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179504" y="1515763"/>
            <a:ext cx="842356" cy="403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3275" y="214184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2.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8816" y="4605162"/>
            <a:ext cx="237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Выбираем «Задание»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011194">
            <a:off x="1924050" y="2900810"/>
            <a:ext cx="398527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5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275" y="214184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3.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77" t="721" r="14661" b="32853"/>
          <a:stretch/>
        </p:blipFill>
        <p:spPr>
          <a:xfrm>
            <a:off x="1688757" y="1120346"/>
            <a:ext cx="9712411" cy="4555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284" y="4316627"/>
            <a:ext cx="3124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Выбираем задание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3132" y="2499082"/>
            <a:ext cx="3404324" cy="187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9825763">
            <a:off x="2807787" y="3757061"/>
            <a:ext cx="1532759" cy="2955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9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275" y="214184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4.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72" t="5645" r="11486" b="8949"/>
          <a:stretch/>
        </p:blipFill>
        <p:spPr>
          <a:xfrm>
            <a:off x="1117052" y="798959"/>
            <a:ext cx="10124304" cy="585710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24765" y="5247503"/>
            <a:ext cx="1936922" cy="563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5074" y="5236918"/>
            <a:ext cx="21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Выбираем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50907" y="5433539"/>
            <a:ext cx="1146375" cy="2955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14" t="1801" r="13310" b="11351"/>
          <a:stretch/>
        </p:blipFill>
        <p:spPr>
          <a:xfrm>
            <a:off x="1079157" y="683741"/>
            <a:ext cx="9835980" cy="595595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10616" y="2183027"/>
            <a:ext cx="2431230" cy="337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3398767">
            <a:off x="9617728" y="2742368"/>
            <a:ext cx="1129558" cy="2955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1665" y="3385130"/>
            <a:ext cx="314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Выбираем для прикрепления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ответа на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6512" y="6102377"/>
            <a:ext cx="399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Можно задать вопрос преподавателю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или комментарий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7625593" y="6231258"/>
            <a:ext cx="505726" cy="2955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37468" y="6231260"/>
            <a:ext cx="4873148" cy="337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35888" y="98966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5.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631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8" t="2643" r="12162" b="10991"/>
          <a:stretch/>
        </p:blipFill>
        <p:spPr>
          <a:xfrm>
            <a:off x="593125" y="823783"/>
            <a:ext cx="10025448" cy="5923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4260" y="3356343"/>
            <a:ext cx="21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Выбираем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2078192">
            <a:off x="8520511" y="3302147"/>
            <a:ext cx="1474430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403271" y="2957439"/>
            <a:ext cx="1468448" cy="325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5888" y="98966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6.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985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67" t="1081" r="12297" b="16517"/>
          <a:stretch/>
        </p:blipFill>
        <p:spPr>
          <a:xfrm>
            <a:off x="1062680" y="963826"/>
            <a:ext cx="10074876" cy="5651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5315" y="24724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7.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55244" y="4987435"/>
            <a:ext cx="21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Выбираем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3237" y="4357872"/>
            <a:ext cx="1765443" cy="444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2484984">
            <a:off x="6562503" y="4831940"/>
            <a:ext cx="948908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8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67" t="2707" r="35542" b="10750"/>
          <a:stretch/>
        </p:blipFill>
        <p:spPr>
          <a:xfrm>
            <a:off x="980304" y="922789"/>
            <a:ext cx="7240908" cy="5935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5315" y="24724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 8.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49693" y="1890613"/>
            <a:ext cx="2729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Выбираем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необходимый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файл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797787" y="2675442"/>
            <a:ext cx="3985486" cy="218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25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114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Пошаговый алгоритм сдачи работ педагогу с компьютера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2020-04-15T14:56:47Z</dcterms:created>
  <dcterms:modified xsi:type="dcterms:W3CDTF">2020-04-15T15:45:01Z</dcterms:modified>
</cp:coreProperties>
</file>